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5"/>
  </p:notesMasterIdLst>
  <p:sldIdLst>
    <p:sldId id="279" r:id="rId2"/>
    <p:sldId id="1450" r:id="rId3"/>
    <p:sldId id="933" r:id="rId4"/>
    <p:sldId id="1058" r:id="rId5"/>
    <p:sldId id="1449" r:id="rId6"/>
    <p:sldId id="1451" r:id="rId7"/>
    <p:sldId id="1453" r:id="rId8"/>
    <p:sldId id="1458" r:id="rId9"/>
    <p:sldId id="1454" r:id="rId10"/>
    <p:sldId id="1455" r:id="rId11"/>
    <p:sldId id="1456" r:id="rId12"/>
    <p:sldId id="1457" r:id="rId13"/>
    <p:sldId id="427"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0553" autoAdjust="0"/>
  </p:normalViewPr>
  <p:slideViewPr>
    <p:cSldViewPr snapToGrid="0">
      <p:cViewPr varScale="1">
        <p:scale>
          <a:sx n="111" d="100"/>
          <a:sy n="111" d="100"/>
        </p:scale>
        <p:origin x="648" y="1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364E0-0EDA-4822-A0E8-B92766F424B2}" type="datetimeFigureOut">
              <a:rPr lang="zh-TW" altLang="en-US" smtClean="0"/>
              <a:t>2025/04/05</a:t>
            </a:fld>
            <a:endParaRPr lang="zh-TW" altLang="en-US"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6EA1A-0FC5-4460-A69F-5FD619CA08B5}" type="slidenum">
              <a:rPr lang="zh-TW" altLang="en-US" smtClean="0"/>
              <a:t>‹#›</a:t>
            </a:fld>
            <a:endParaRPr lang="zh-TW" altLang="en-US" dirty="0"/>
          </a:p>
        </p:txBody>
      </p:sp>
    </p:spTree>
    <p:extLst>
      <p:ext uri="{BB962C8B-B14F-4D97-AF65-F5344CB8AC3E}">
        <p14:creationId xmlns:p14="http://schemas.microsoft.com/office/powerpoint/2010/main" val="33368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C0F3EA-D58A-48B9-AAA3-C35CB36D3815}" type="slidenum">
              <a:rPr lang="zh-TW" altLang="en-US" smtClean="0"/>
              <a:t>1</a:t>
            </a:fld>
            <a:endParaRPr lang="zh-TW" altLang="en-US" dirty="0"/>
          </a:p>
        </p:txBody>
      </p:sp>
    </p:spTree>
    <p:extLst>
      <p:ext uri="{BB962C8B-B14F-4D97-AF65-F5344CB8AC3E}">
        <p14:creationId xmlns:p14="http://schemas.microsoft.com/office/powerpoint/2010/main" val="2577121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28A70CC-E510-E206-DD5F-9AEF8E95A04A}"/>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EBB560F3-C471-9D08-C465-6AC0F67C78FC}"/>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8238AE06-519E-520D-F47A-B63FABA36BD1}"/>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322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31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3FBA74F-ABC2-8594-85B9-D0D2A79A63DD}"/>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C4FE1425-6F02-1D31-9BB3-E9318C262054}"/>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B9104353-44E7-25EF-3086-EF95FE023233}"/>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89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32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26491E1-0521-27ED-72CC-728D5D7BF136}"/>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1A222B21-07A1-F0F6-830A-1724BB002AE1}"/>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3D4905E2-897C-0076-9AB7-23FC02797CEC}"/>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6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2B36341-A3CB-7300-250C-8E199785405D}"/>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9EEF1AD2-5974-F9AE-74E9-5AECED0BDD55}"/>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32AFC684-78E7-3EEE-0916-329D12C27770}"/>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16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2F775E8D-8671-5F00-C0D2-EC2E0C1DD7BA}"/>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F031C439-C921-51BF-DC6A-650465FCB8E4}"/>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2216F378-60F0-8C31-2F87-60C531DCE02B}"/>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9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F030C50-492D-240C-675E-E7884FE297E0}"/>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1EAFF466-DD87-B76C-5EAE-39DC989A1367}"/>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55BEC189-4833-D8C2-6F3E-0B920D994E12}"/>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04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7B93FCF-717F-74E3-09BD-302777716463}"/>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6F42B316-2FEF-75E3-14F6-3B8745682D9D}"/>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8F334CB1-3281-4BDE-0546-644C944F0E80}"/>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27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B717A047-4F84-C593-E655-8DEF30B42E23}"/>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A49EA83C-DAB4-89A0-BE21-AAFD222ABECD}"/>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0ABB762E-B0E8-93BD-874A-386E659268F5}"/>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5104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tel:+886-930-230-729"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Gemtek Front_標題投影片">
    <p:spTree>
      <p:nvGrpSpPr>
        <p:cNvPr id="1" name=""/>
        <p:cNvGrpSpPr/>
        <p:nvPr/>
      </p:nvGrpSpPr>
      <p:grpSpPr>
        <a:xfrm>
          <a:off x="0" y="0"/>
          <a:ext cx="0" cy="0"/>
          <a:chOff x="0" y="0"/>
          <a:chExt cx="0" cy="0"/>
        </a:xfrm>
      </p:grpSpPr>
      <p:grpSp>
        <p:nvGrpSpPr>
          <p:cNvPr id="17" name="群組 16"/>
          <p:cNvGrpSpPr/>
          <p:nvPr/>
        </p:nvGrpSpPr>
        <p:grpSpPr>
          <a:xfrm>
            <a:off x="-43" y="0"/>
            <a:ext cx="12192043" cy="6858000"/>
            <a:chOff x="-43" y="0"/>
            <a:chExt cx="12192043" cy="6858000"/>
          </a:xfrm>
        </p:grpSpPr>
        <p:pic>
          <p:nvPicPr>
            <p:cNvPr id="5" name="Shape 21" descr="C:\Users\MISNB\Desktop\2017-09-05[8].png"/>
            <p:cNvPicPr preferRelativeResize="0"/>
            <p:nvPr/>
          </p:nvPicPr>
          <p:blipFill rotWithShape="1">
            <a:blip r:embed="rId2">
              <a:alphaModFix/>
              <a:biLevel thresh="25000"/>
            </a:blip>
            <a:srcRect/>
            <a:stretch/>
          </p:blipFill>
          <p:spPr>
            <a:xfrm>
              <a:off x="-43" y="0"/>
              <a:ext cx="12192043" cy="6858000"/>
            </a:xfrm>
            <a:prstGeom prst="rect">
              <a:avLst/>
            </a:prstGeom>
            <a:noFill/>
            <a:ln>
              <a:noFill/>
            </a:ln>
          </p:spPr>
        </p:pic>
        <p:pic>
          <p:nvPicPr>
            <p:cNvPr id="8" name="Shape 6" descr="background.png"/>
            <p:cNvPicPr preferRelativeResize="0"/>
            <p:nvPr/>
          </p:nvPicPr>
          <p:blipFill rotWithShape="1">
            <a:blip r:embed="rId3" cstate="screen">
              <a:alphaModFix/>
              <a:extLst>
                <a:ext uri="{28A0092B-C50C-407E-A947-70E740481C1C}">
                  <a14:useLocalDpi xmlns:a14="http://schemas.microsoft.com/office/drawing/2010/main"/>
                </a:ext>
              </a:extLst>
            </a:blip>
            <a:srcRect t="18858"/>
            <a:stretch/>
          </p:blipFill>
          <p:spPr>
            <a:xfrm>
              <a:off x="-1" y="756619"/>
              <a:ext cx="12172494" cy="5556870"/>
            </a:xfrm>
            <a:prstGeom prst="rect">
              <a:avLst/>
            </a:prstGeom>
            <a:noFill/>
            <a:ln>
              <a:noFill/>
            </a:ln>
          </p:spPr>
        </p:pic>
      </p:grpSp>
      <p:pic>
        <p:nvPicPr>
          <p:cNvPr id="10" name="Shape 24" descr="C:\Users\MISNB\Desktop\2017-09-05[7].png"/>
          <p:cNvPicPr preferRelativeResize="0"/>
          <p:nvPr/>
        </p:nvPicPr>
        <p:blipFill rotWithShape="1">
          <a:blip r:embed="rId4">
            <a:alphaModFix/>
          </a:blip>
          <a:srcRect/>
          <a:stretch/>
        </p:blipFill>
        <p:spPr>
          <a:xfrm>
            <a:off x="10320868" y="6308728"/>
            <a:ext cx="1523619" cy="336455"/>
          </a:xfrm>
          <a:prstGeom prst="rect">
            <a:avLst/>
          </a:prstGeom>
          <a:noFill/>
          <a:ln>
            <a:noFill/>
          </a:ln>
        </p:spPr>
      </p:pic>
      <p:sp>
        <p:nvSpPr>
          <p:cNvPr id="18" name="標題 17"/>
          <p:cNvSpPr>
            <a:spLocks noGrp="1"/>
          </p:cNvSpPr>
          <p:nvPr>
            <p:ph type="title"/>
          </p:nvPr>
        </p:nvSpPr>
        <p:spPr>
          <a:xfrm>
            <a:off x="349972" y="498475"/>
            <a:ext cx="11328000" cy="1800000"/>
          </a:xfrm>
        </p:spPr>
        <p:txBody>
          <a:bodyPr anchor="t"/>
          <a:lstStyle>
            <a:lvl1pPr>
              <a:defRPr sz="4800">
                <a:solidFill>
                  <a:srgbClr val="055198"/>
                </a:solidFill>
              </a:defRPr>
            </a:lvl1pPr>
          </a:lstStyle>
          <a:p>
            <a:r>
              <a:rPr lang="zh-TW" altLang="en-US"/>
              <a:t>按一下以編輯母片標題樣式</a:t>
            </a:r>
            <a:endParaRPr lang="zh-TW" altLang="en-US" dirty="0"/>
          </a:p>
        </p:txBody>
      </p:sp>
      <p:sp>
        <p:nvSpPr>
          <p:cNvPr id="22" name="文字版面配置區 21"/>
          <p:cNvSpPr>
            <a:spLocks noGrp="1"/>
          </p:cNvSpPr>
          <p:nvPr>
            <p:ph type="body" sz="quarter" idx="10"/>
          </p:nvPr>
        </p:nvSpPr>
        <p:spPr>
          <a:xfrm>
            <a:off x="349974" y="5229320"/>
            <a:ext cx="6889751" cy="1080000"/>
          </a:xfrm>
        </p:spPr>
        <p:txBody>
          <a:bodyPr anchor="b">
            <a:normAutofit/>
          </a:bodyPr>
          <a:lstStyle>
            <a:lvl1pPr marL="0" indent="0">
              <a:buNone/>
              <a:defRPr sz="2400">
                <a:solidFill>
                  <a:srgbClr val="4591C5"/>
                </a:solidFill>
                <a:latin typeface="Calibri" panose="020F0502020204030204" pitchFamily="34" charset="0"/>
                <a:cs typeface="Calibri" panose="020F0502020204030204" pitchFamily="34" charset="0"/>
              </a:defRPr>
            </a:lvl1pPr>
          </a:lstStyle>
          <a:p>
            <a:pPr lvl="0"/>
            <a:r>
              <a:rPr lang="zh-TW" altLang="en-US"/>
              <a:t>按一下以編輯母片文字樣式</a:t>
            </a:r>
          </a:p>
        </p:txBody>
      </p:sp>
      <p:sp>
        <p:nvSpPr>
          <p:cNvPr id="11" name="Shape 33">
            <a:extLst>
              <a:ext uri="{FF2B5EF4-FFF2-40B4-BE49-F238E27FC236}">
                <a16:creationId xmlns:a16="http://schemas.microsoft.com/office/drawing/2014/main" id="{8024AA58-BCEF-48AE-8C4E-0DE3999E483D}"/>
              </a:ext>
            </a:extLst>
          </p:cNvPr>
          <p:cNvSpPr txBox="1"/>
          <p:nvPr/>
        </p:nvSpPr>
        <p:spPr>
          <a:xfrm>
            <a:off x="349975" y="6361476"/>
            <a:ext cx="2880000" cy="360000"/>
          </a:xfrm>
          <a:prstGeom prst="rect">
            <a:avLst/>
          </a:prstGeom>
          <a:noFill/>
          <a:ln>
            <a:noFill/>
          </a:ln>
        </p:spPr>
        <p:txBody>
          <a:bodyPr wrap="square" lIns="34275" tIns="34275" rIns="34275" bIns="34275" anchor="t" anchorCtr="0">
            <a:noAutofit/>
          </a:bodyPr>
          <a:lstStyle/>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Gemtek Confidential</a:t>
            </a:r>
          </a:p>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Distribution Prohibited</a:t>
            </a:r>
          </a:p>
        </p:txBody>
      </p:sp>
      <p:pic>
        <p:nvPicPr>
          <p:cNvPr id="12" name="Shape 7" descr="pasted-image.pdf"/>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320869" y="6391492"/>
            <a:ext cx="1522729" cy="329985"/>
          </a:xfrm>
          <a:prstGeom prst="rect">
            <a:avLst/>
          </a:prstGeom>
          <a:noFill/>
          <a:ln>
            <a:noFill/>
          </a:ln>
        </p:spPr>
      </p:pic>
    </p:spTree>
    <p:extLst>
      <p:ext uri="{BB962C8B-B14F-4D97-AF65-F5344CB8AC3E}">
        <p14:creationId xmlns:p14="http://schemas.microsoft.com/office/powerpoint/2010/main" val="175911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0"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0968661"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8518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1052736"/>
            <a:ext cx="2628900" cy="5124227"/>
          </a:xfrm>
        </p:spPr>
        <p:txBody>
          <a:bodyPr vert="eaVert"/>
          <a:lstStyle/>
          <a:p>
            <a:r>
              <a:rPr lang="zh-TW" altLang="en-US"/>
              <a:t>按一下以編輯母片標題樣式</a:t>
            </a:r>
            <a:endParaRPr lang="zh-TW" altLang="en-US" dirty="0"/>
          </a:p>
        </p:txBody>
      </p:sp>
      <p:sp>
        <p:nvSpPr>
          <p:cNvPr id="3" name="直排文字版面配置區 2"/>
          <p:cNvSpPr>
            <a:spLocks noGrp="1"/>
          </p:cNvSpPr>
          <p:nvPr>
            <p:ph type="body" orient="vert" idx="1"/>
          </p:nvPr>
        </p:nvSpPr>
        <p:spPr>
          <a:xfrm>
            <a:off x="838201" y="1052735"/>
            <a:ext cx="7734300" cy="5124228"/>
          </a:xfrm>
        </p:spPr>
        <p:txBody>
          <a:bodyPr vert="eaVert"/>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256636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結尾投影片">
    <p:spTree>
      <p:nvGrpSpPr>
        <p:cNvPr id="1" name=""/>
        <p:cNvGrpSpPr/>
        <p:nvPr/>
      </p:nvGrpSpPr>
      <p:grpSpPr>
        <a:xfrm>
          <a:off x="0" y="0"/>
          <a:ext cx="0" cy="0"/>
          <a:chOff x="0" y="0"/>
          <a:chExt cx="0" cy="0"/>
        </a:xfrm>
      </p:grpSpPr>
      <p:pic>
        <p:nvPicPr>
          <p:cNvPr id="2" name="Shape 93" descr="C:\Users\MISNB\Desktop\2017-09-05[3] (3).png"/>
          <p:cNvPicPr preferRelativeResize="0"/>
          <p:nvPr/>
        </p:nvPicPr>
        <p:blipFill rotWithShape="1">
          <a:blip r:embed="rId2">
            <a:alphaModFix/>
            <a:duotone>
              <a:prstClr val="black"/>
              <a:schemeClr val="accent1">
                <a:tint val="45000"/>
                <a:satMod val="400000"/>
              </a:schemeClr>
            </a:duotone>
          </a:blip>
          <a:srcRect/>
          <a:stretch/>
        </p:blipFill>
        <p:spPr>
          <a:xfrm>
            <a:off x="2656285" y="969570"/>
            <a:ext cx="6847028" cy="1950445"/>
          </a:xfrm>
          <a:prstGeom prst="rect">
            <a:avLst/>
          </a:prstGeom>
          <a:noFill/>
          <a:ln>
            <a:noFill/>
          </a:ln>
        </p:spPr>
      </p:pic>
      <p:sp>
        <p:nvSpPr>
          <p:cNvPr id="4" name="標題 3"/>
          <p:cNvSpPr>
            <a:spLocks noGrp="1"/>
          </p:cNvSpPr>
          <p:nvPr>
            <p:ph type="title" hasCustomPrompt="1"/>
          </p:nvPr>
        </p:nvSpPr>
        <p:spPr>
          <a:xfrm>
            <a:off x="831851" y="1709740"/>
            <a:ext cx="10515600" cy="4383557"/>
          </a:xfrm>
        </p:spPr>
        <p:txBody>
          <a:bodyPr vert="horz" wrap="square" lIns="91440" tIns="45720" rIns="91440" bIns="45720" rtlCol="0" anchor="b" anchorCtr="0">
            <a:noAutofit/>
          </a:bodyPr>
          <a:lstStyle>
            <a:lvl1pPr>
              <a:defRPr baseline="0">
                <a:solidFill>
                  <a:srgbClr val="013366"/>
                </a:solidFill>
              </a:defRPr>
            </a:lvl1pPr>
          </a:lstStyle>
          <a:p>
            <a:r>
              <a:rPr lang="en-US" altLang="zh-TW" sz="1500" dirty="0"/>
              <a:t>Violeine Hsiung</a:t>
            </a:r>
            <a:br>
              <a:rPr lang="en-US" altLang="zh-TW" sz="1500" dirty="0"/>
            </a:br>
            <a:r>
              <a:rPr lang="en-US" altLang="zh-TW" sz="1500" b="0" dirty="0"/>
              <a:t>​</a:t>
            </a:r>
            <a:br>
              <a:rPr lang="en-US" altLang="zh-TW" sz="1500" b="0" dirty="0"/>
            </a:br>
            <a:r>
              <a:rPr lang="en-US" altLang="zh-TW" sz="1500" b="0" dirty="0"/>
              <a:t>Gemtek Technology Co., Ltd.</a:t>
            </a:r>
            <a:br>
              <a:rPr lang="en-US" altLang="zh-TW" sz="1500" b="0" dirty="0"/>
            </a:br>
            <a:r>
              <a:rPr lang="en-US" altLang="zh-TW" sz="1500" b="0" dirty="0"/>
              <a:t>Sales Div. I, Sales Dept. I</a:t>
            </a:r>
            <a:br>
              <a:rPr lang="en-US" altLang="zh-TW" sz="1500" b="0" dirty="0"/>
            </a:br>
            <a:r>
              <a:rPr lang="en-US" altLang="zh-TW" sz="1500" b="0" dirty="0"/>
              <a:t>Office: +886-3-598-5535 ext. 1406</a:t>
            </a:r>
            <a:br>
              <a:rPr lang="en-US" altLang="zh-TW" sz="1500" b="0" dirty="0"/>
            </a:br>
            <a:r>
              <a:rPr lang="en-US" altLang="zh-TW" sz="1500" b="0" dirty="0"/>
              <a:t>Mobile: +886-930-230-729</a:t>
            </a:r>
            <a:r>
              <a:rPr lang="en-US" altLang="zh-TW" sz="1500" b="0" dirty="0">
                <a:hlinkClick r:id="rId3"/>
              </a:rPr>
              <a:t>​</a:t>
            </a:r>
            <a:br>
              <a:rPr lang="en-US" altLang="zh-TW" sz="1500" b="0" dirty="0"/>
            </a:br>
            <a:r>
              <a:rPr lang="en-US" altLang="zh-TW" sz="1500" b="0" dirty="0"/>
              <a:t>Email: violeine_Hsiung@gemteks.com</a:t>
            </a:r>
            <a:endParaRPr lang="zh-TW" altLang="en-US" sz="1500" dirty="0"/>
          </a:p>
        </p:txBody>
      </p:sp>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829031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結尾投影片">
    <p:spTree>
      <p:nvGrpSpPr>
        <p:cNvPr id="1" name=""/>
        <p:cNvGrpSpPr/>
        <p:nvPr/>
      </p:nvGrpSpPr>
      <p:grpSpPr>
        <a:xfrm>
          <a:off x="0" y="0"/>
          <a:ext cx="0" cy="0"/>
          <a:chOff x="0" y="0"/>
          <a:chExt cx="0" cy="0"/>
        </a:xfrm>
      </p:grpSpPr>
      <p:pic>
        <p:nvPicPr>
          <p:cNvPr id="3"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pic>
        <p:nvPicPr>
          <p:cNvPr id="5" name="Shape 93" descr="C:\Users\MISNB\Desktop\2017-09-05[3] (3).png"/>
          <p:cNvPicPr preferRelativeResize="0"/>
          <p:nvPr/>
        </p:nvPicPr>
        <p:blipFill rotWithShape="1">
          <a:blip r:embed="rId3">
            <a:alphaModFix/>
          </a:blip>
          <a:srcRect/>
          <a:stretch/>
        </p:blipFill>
        <p:spPr>
          <a:xfrm>
            <a:off x="-19051" y="14289"/>
            <a:ext cx="12172493" cy="2600593"/>
          </a:xfrm>
          <a:prstGeom prst="rect">
            <a:avLst/>
          </a:prstGeom>
          <a:noFill/>
          <a:ln>
            <a:noFill/>
          </a:ln>
        </p:spPr>
      </p:pic>
      <p:sp>
        <p:nvSpPr>
          <p:cNvPr id="7" name="標題 1"/>
          <p:cNvSpPr>
            <a:spLocks noGrp="1"/>
          </p:cNvSpPr>
          <p:nvPr>
            <p:ph type="title"/>
          </p:nvPr>
        </p:nvSpPr>
        <p:spPr>
          <a:xfrm>
            <a:off x="831851" y="1800000"/>
            <a:ext cx="10515600" cy="2160000"/>
          </a:xfrm>
        </p:spPr>
        <p:txBody>
          <a:bodyPr anchor="b"/>
          <a:lstStyle>
            <a:lvl1pPr algn="ctr">
              <a:defRPr sz="4000">
                <a:solidFill>
                  <a:schemeClr val="bg1"/>
                </a:solidFill>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3749498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結尾投影片">
    <p:spTree>
      <p:nvGrpSpPr>
        <p:cNvPr id="1" name=""/>
        <p:cNvGrpSpPr/>
        <p:nvPr/>
      </p:nvGrpSpPr>
      <p:grpSpPr>
        <a:xfrm>
          <a:off x="0" y="0"/>
          <a:ext cx="0" cy="0"/>
          <a:chOff x="0" y="0"/>
          <a:chExt cx="0" cy="0"/>
        </a:xfrm>
      </p:grpSpPr>
      <p:pic>
        <p:nvPicPr>
          <p:cNvPr id="5"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pic>
        <p:nvPicPr>
          <p:cNvPr id="8" name="Shape 87" descr="C:\Users\MISNB\Desktop\2017-09-05[3] (2).png"/>
          <p:cNvPicPr preferRelativeResize="0"/>
          <p:nvPr/>
        </p:nvPicPr>
        <p:blipFill rotWithShape="1">
          <a:blip r:embed="rId3">
            <a:alphaModFix/>
          </a:blip>
          <a:srcRect/>
          <a:stretch/>
        </p:blipFill>
        <p:spPr>
          <a:xfrm>
            <a:off x="1507067" y="1268413"/>
            <a:ext cx="8805720" cy="2702836"/>
          </a:xfrm>
          <a:prstGeom prst="rect">
            <a:avLst/>
          </a:prstGeom>
          <a:noFill/>
          <a:ln>
            <a:noFill/>
          </a:ln>
        </p:spPr>
      </p:pic>
      <p:sp>
        <p:nvSpPr>
          <p:cNvPr id="9" name="標題 1"/>
          <p:cNvSpPr>
            <a:spLocks noGrp="1"/>
          </p:cNvSpPr>
          <p:nvPr>
            <p:ph type="title"/>
          </p:nvPr>
        </p:nvSpPr>
        <p:spPr>
          <a:xfrm>
            <a:off x="831851" y="2880000"/>
            <a:ext cx="10515600" cy="2160000"/>
          </a:xfrm>
        </p:spPr>
        <p:txBody>
          <a:bodyPr anchor="b"/>
          <a:lstStyle>
            <a:lvl1pPr algn="ctr">
              <a:defRPr sz="4000">
                <a:solidFill>
                  <a:schemeClr val="bg1"/>
                </a:solidFill>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159961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標題及物件">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529167" y="1778000"/>
            <a:ext cx="11072284" cy="3302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None/>
              <a:defRPr sz="4400" b="1"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endParaRPr dirty="0"/>
          </a:p>
        </p:txBody>
      </p:sp>
      <p:sp>
        <p:nvSpPr>
          <p:cNvPr id="27" name="Shape 27"/>
          <p:cNvSpPr txBox="1">
            <a:spLocks noGrp="1"/>
          </p:cNvSpPr>
          <p:nvPr>
            <p:ph type="sldNum" idx="12"/>
          </p:nvPr>
        </p:nvSpPr>
        <p:spPr>
          <a:xfrm>
            <a:off x="8504768" y="9296401"/>
            <a:ext cx="319617" cy="231775"/>
          </a:xfrm>
          <a:prstGeom prst="rect">
            <a:avLst/>
          </a:prstGeom>
          <a:noFill/>
          <a:ln>
            <a:noFill/>
          </a:ln>
        </p:spPr>
        <p:txBody>
          <a:bodyPr wrap="square" lIns="35700" tIns="35700" rIns="35700" bIns="35700" anchor="t" anchorCtr="0">
            <a:noAutofit/>
          </a:bodyPr>
          <a:lstStyle/>
          <a:p>
            <a:pPr algn="ctr">
              <a:buSzPct val="25000"/>
            </a:pPr>
            <a:fld id="{00000000-1234-1234-1234-123412341234}" type="slidenum">
              <a:rPr lang="en-US" altLang="zh-TW" sz="1100" smtClean="0">
                <a:latin typeface="Helvetica Neue Light"/>
                <a:ea typeface="Helvetica Neue Light"/>
                <a:cs typeface="Helvetica Neue Light"/>
                <a:sym typeface="Helvetica Neue Light"/>
              </a:rPr>
              <a:pPr algn="ctr">
                <a:buSzPct val="25000"/>
              </a:pPr>
              <a:t>‹#›</a:t>
            </a:fld>
            <a:endParaRPr lang="zh-TW" altLang="en-US" sz="1100"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448569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7651" y="1152000"/>
            <a:ext cx="11734800" cy="4862513"/>
          </a:xfrm>
        </p:spPr>
        <p:txBody>
          <a:bodyPr/>
          <a:lstStyle>
            <a:lvl1pPr marL="533400" indent="-533400">
              <a:buClr>
                <a:schemeClr val="accent1"/>
              </a:buClr>
              <a:buFont typeface="Wingdings" panose="05000000000000000000" pitchFamily="2" charset="2"/>
              <a:buChar char="l"/>
              <a:defRPr>
                <a:solidFill>
                  <a:srgbClr val="002060"/>
                </a:solidFill>
              </a:defRPr>
            </a:lvl1pPr>
            <a:lvl2pPr marL="901700" indent="-558800">
              <a:buFont typeface="Arial" panose="020B0604020202020204" pitchFamily="34" charset="0"/>
              <a:buChar char="•"/>
              <a:defRPr/>
            </a:lvl2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標題版面配置區 1"/>
          <p:cNvSpPr>
            <a:spLocks noGrp="1"/>
          </p:cNvSpPr>
          <p:nvPr>
            <p:ph type="title"/>
          </p:nvPr>
        </p:nvSpPr>
        <p:spPr>
          <a:xfrm>
            <a:off x="144000" y="0"/>
            <a:ext cx="11160000" cy="932400"/>
          </a:xfrm>
          <a:prstGeom prst="rect">
            <a:avLst/>
          </a:prstGeom>
          <a:noFill/>
          <a:ln>
            <a:noFill/>
          </a:ln>
        </p:spPr>
        <p:txBody>
          <a:bodyPr wrap="square" lIns="91425" tIns="91425" rIns="91425" bIns="91425" anchor="ctr" anchorCtr="0"/>
          <a:lstStyle>
            <a:lvl1pPr>
              <a:defRPr lang="zh-TW" altLang="en-US" dirty="0"/>
            </a:lvl1pPr>
          </a:lstStyle>
          <a:p>
            <a:pPr marL="0" marR="0" lvl="0" indent="0">
              <a:lnSpc>
                <a:spcPct val="100000"/>
              </a:lnSpc>
              <a:spcBef>
                <a:spcPts val="0"/>
              </a:spcBef>
              <a:spcAft>
                <a:spcPts val="0"/>
              </a:spcAft>
            </a:pPr>
            <a:r>
              <a:rPr lang="zh-TW" altLang="en-US"/>
              <a:t>按一下以編輯母片標題樣式</a:t>
            </a:r>
            <a:endParaRPr lang="zh-TW" altLang="en-US" dirty="0"/>
          </a:p>
        </p:txBody>
      </p:sp>
      <p:sp>
        <p:nvSpPr>
          <p:cNvPr id="11"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bg1">
                    <a:lumMod val="75000"/>
                  </a:schemeClr>
                </a:solidFill>
              </a:defRPr>
            </a:lvl1pPr>
          </a:lstStyle>
          <a:p>
            <a:endParaRPr lang="zh-TW" altLang="en-US"/>
          </a:p>
        </p:txBody>
      </p:sp>
      <p:sp>
        <p:nvSpPr>
          <p:cNvPr id="6" name="投影片編號版面配置區 5"/>
          <p:cNvSpPr>
            <a:spLocks noGrp="1"/>
          </p:cNvSpPr>
          <p:nvPr>
            <p:ph type="sldNum" sz="quarter" idx="4"/>
          </p:nvPr>
        </p:nvSpPr>
        <p:spPr>
          <a:xfrm>
            <a:off x="10992544" y="54868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01042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emtek 章節標題">
    <p:spTree>
      <p:nvGrpSpPr>
        <p:cNvPr id="1" name=""/>
        <p:cNvGrpSpPr/>
        <p:nvPr/>
      </p:nvGrpSpPr>
      <p:grpSpPr>
        <a:xfrm>
          <a:off x="0" y="0"/>
          <a:ext cx="0" cy="0"/>
          <a:chOff x="0" y="0"/>
          <a:chExt cx="0" cy="0"/>
        </a:xfrm>
      </p:grpSpPr>
      <p:pic>
        <p:nvPicPr>
          <p:cNvPr id="7"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sp>
        <p:nvSpPr>
          <p:cNvPr id="2" name="標題 1"/>
          <p:cNvSpPr>
            <a:spLocks noGrp="1"/>
          </p:cNvSpPr>
          <p:nvPr>
            <p:ph type="title"/>
          </p:nvPr>
        </p:nvSpPr>
        <p:spPr>
          <a:xfrm>
            <a:off x="831851" y="1709740"/>
            <a:ext cx="10515600" cy="2852737"/>
          </a:xfrm>
        </p:spPr>
        <p:txBody>
          <a:bodyPr anchor="b"/>
          <a:lstStyle>
            <a:lvl1pPr>
              <a:defRPr sz="4000">
                <a:solidFill>
                  <a:schemeClr val="bg1"/>
                </a:solidFill>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831851" y="4589465"/>
            <a:ext cx="10515600" cy="1500187"/>
          </a:xfrm>
        </p:spPr>
        <p:txBody>
          <a:bodyPr>
            <a:normAutofit/>
          </a:bodyPr>
          <a:lstStyle>
            <a:lvl1pPr marL="0" indent="0">
              <a:buNone/>
              <a:defRPr sz="2400">
                <a:solidFill>
                  <a:schemeClr val="bg1">
                    <a:lumMod val="8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156729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wrap="square" lIns="91425" tIns="91425" rIns="91425" bIns="91425" anchor="ctr" anchorCtr="0"/>
          <a:lstStyle>
            <a:lvl1pPr>
              <a:defRPr lang="zh-TW" altLang="en-US" dirty="0"/>
            </a:lvl1pPr>
          </a:lstStyle>
          <a:p>
            <a:pPr marL="0" marR="0" lvl="0" indent="0">
              <a:lnSpc>
                <a:spcPct val="100000"/>
              </a:lnSpc>
              <a:spcBef>
                <a:spcPts val="0"/>
              </a:spcBef>
              <a:spcAft>
                <a:spcPts val="0"/>
              </a:spcAft>
            </a:pPr>
            <a:r>
              <a:rPr lang="zh-TW" altLang="en-US"/>
              <a:t>按一下以編輯母片標題樣式</a:t>
            </a:r>
            <a:endParaRPr lang="zh-TW" altLang="en-US" dirty="0"/>
          </a:p>
        </p:txBody>
      </p:sp>
      <p:sp>
        <p:nvSpPr>
          <p:cNvPr id="3" name="內容版面配置區 2"/>
          <p:cNvSpPr>
            <a:spLocks noGrp="1"/>
          </p:cNvSpPr>
          <p:nvPr>
            <p:ph sz="half" idx="1"/>
          </p:nvPr>
        </p:nvSpPr>
        <p:spPr>
          <a:xfrm>
            <a:off x="838200" y="1268760"/>
            <a:ext cx="5181600" cy="4896000"/>
          </a:xfrm>
        </p:spPr>
        <p:txBody>
          <a:bodyPr/>
          <a:lstStyle>
            <a:lvl1pPr marL="533400" indent="-533400">
              <a:defRPr lang="zh-TW" altLang="en-US" sz="2800" b="1"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第五層</a:t>
            </a:r>
            <a:endParaRPr lang="zh-TW" altLang="en-US" dirty="0"/>
          </a:p>
        </p:txBody>
      </p:sp>
      <p:sp>
        <p:nvSpPr>
          <p:cNvPr id="4" name="內容版面配置區 3"/>
          <p:cNvSpPr>
            <a:spLocks noGrp="1"/>
          </p:cNvSpPr>
          <p:nvPr>
            <p:ph sz="half" idx="2"/>
          </p:nvPr>
        </p:nvSpPr>
        <p:spPr>
          <a:xfrm>
            <a:off x="6172200" y="1268760"/>
            <a:ext cx="5181600" cy="4896000"/>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bg1">
                    <a:lumMod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868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74417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9789" y="1166813"/>
            <a:ext cx="5157787" cy="823912"/>
          </a:xfrm>
        </p:spPr>
        <p:txBody>
          <a:bodyPr anchor="t">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839789" y="1990726"/>
            <a:ext cx="5157787" cy="4048125"/>
          </a:xfrm>
        </p:spPr>
        <p:txBody>
          <a:bodyPr/>
          <a:lstStyle>
            <a:lvl1pPr marL="533400" indent="-533400">
              <a:defRPr lang="zh-TW" altLang="en-US" sz="2800" b="1"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第五層</a:t>
            </a:r>
            <a:endParaRPr lang="zh-TW" altLang="en-US" dirty="0"/>
          </a:p>
        </p:txBody>
      </p:sp>
      <p:sp>
        <p:nvSpPr>
          <p:cNvPr id="5" name="文字版面配置區 4"/>
          <p:cNvSpPr>
            <a:spLocks noGrp="1"/>
          </p:cNvSpPr>
          <p:nvPr>
            <p:ph type="body" sz="quarter" idx="3"/>
          </p:nvPr>
        </p:nvSpPr>
        <p:spPr>
          <a:xfrm>
            <a:off x="6172201" y="1166813"/>
            <a:ext cx="5183188" cy="823912"/>
          </a:xfrm>
        </p:spPr>
        <p:txBody>
          <a:bodyPr anchor="t">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6172201" y="1990725"/>
            <a:ext cx="5183188" cy="4048124"/>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3" name="標題 1"/>
          <p:cNvSpPr txBox="1">
            <a:spLocks/>
          </p:cNvSpPr>
          <p:nvPr/>
        </p:nvSpPr>
        <p:spPr>
          <a:xfrm>
            <a:off x="144000" y="0"/>
            <a:ext cx="11160000" cy="932400"/>
          </a:xfrm>
          <a:prstGeom prst="rect">
            <a:avLst/>
          </a:prstGeom>
          <a:noFill/>
          <a:ln>
            <a:noFill/>
          </a:ln>
        </p:spPr>
        <p:txBody>
          <a:bodyPr wrap="square" lIns="91425" tIns="91425" rIns="91425" bIns="91425" anchor="ctr" anchorCtr="0"/>
          <a:lstStyle>
            <a:lvl1pPr marL="0" indent="0" defTabSz="685800" eaLnBrk="1" latinLnBrk="0" hangingPunct="1">
              <a:defRPr lang="zh-TW" altLang="en-US" sz="3200" b="1" kern="1200">
                <a:solidFill>
                  <a:srgbClr val="FFFFFF"/>
                </a:solidFill>
                <a:latin typeface="Calibri"/>
                <a:ea typeface="+mj-ea"/>
                <a:cs typeface="Calibri"/>
              </a:defRPr>
            </a:lvl1pPr>
          </a:lstStyle>
          <a:p>
            <a:pPr lvl="0"/>
            <a:r>
              <a:rPr lang="zh-TW" altLang="en-US" sz="3200" dirty="0"/>
              <a:t>按一下以編輯母片標題樣式</a:t>
            </a:r>
          </a:p>
        </p:txBody>
      </p:sp>
      <p:sp>
        <p:nvSpPr>
          <p:cNvPr id="14"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15" name="投影片編號版面配置區 5"/>
          <p:cNvSpPr>
            <a:spLocks noGrp="1"/>
          </p:cNvSpPr>
          <p:nvPr>
            <p:ph type="sldNum" sz="quarter" idx="11"/>
          </p:nvPr>
        </p:nvSpPr>
        <p:spPr>
          <a:xfrm>
            <a:off x="10992544" y="52124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13713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wrap="square" lIns="91425" tIns="91425" rIns="91425" bIns="91425" anchor="ctr" anchorCtr="0"/>
          <a:lstStyle>
            <a:lvl1pPr>
              <a:defRPr lang="zh-TW" altLang="en-US"/>
            </a:lvl1pPr>
          </a:lstStyle>
          <a:p>
            <a:pPr marL="0" marR="0" lvl="0" indent="0">
              <a:lnSpc>
                <a:spcPct val="100000"/>
              </a:lnSpc>
              <a:spcBef>
                <a:spcPts val="0"/>
              </a:spcBef>
              <a:spcAft>
                <a:spcPts val="0"/>
              </a:spcAft>
            </a:pPr>
            <a:r>
              <a:rPr lang="zh-TW" altLang="en-US"/>
              <a:t>按一下以編輯母片標題樣式</a:t>
            </a:r>
          </a:p>
        </p:txBody>
      </p:sp>
      <p:sp>
        <p:nvSpPr>
          <p:cNvPr id="9"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5"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283215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4"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29889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5183188" y="987427"/>
            <a:ext cx="6172200" cy="4873625"/>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vl3pPr>
              <a:defRPr sz="1800"/>
            </a:lvl3pPr>
            <a:lvl4pPr>
              <a:defRPr sz="1500"/>
            </a:lvl4pPr>
            <a:lvl5pPr>
              <a:defRPr sz="1500"/>
            </a:lvl5pPr>
            <a:lvl6pPr>
              <a:defRPr sz="1500"/>
            </a:lvl6pPr>
            <a:lvl7pPr>
              <a:defRPr sz="1500"/>
            </a:lvl7pPr>
            <a:lvl8pPr>
              <a:defRPr sz="1500"/>
            </a:lvl8pPr>
            <a:lvl9pPr>
              <a:defRPr sz="1500"/>
            </a:lvl9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14289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dirty="0"/>
              <a:t>按一下圖示以新增圖片</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727887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Shape 11" descr="C:\Users\MISNB\Desktop\2017-09-05[3].png"/>
          <p:cNvPicPr preferRelativeResize="0"/>
          <p:nvPr/>
        </p:nvPicPr>
        <p:blipFill rotWithShape="1">
          <a:blip r:embed="rId17">
            <a:alphaModFix/>
          </a:blip>
          <a:srcRect/>
          <a:stretch/>
        </p:blipFill>
        <p:spPr>
          <a:xfrm>
            <a:off x="531" y="1"/>
            <a:ext cx="12191512" cy="965103"/>
          </a:xfrm>
          <a:prstGeom prst="rect">
            <a:avLst/>
          </a:prstGeom>
          <a:noFill/>
          <a:ln>
            <a:noFill/>
          </a:ln>
        </p:spPr>
      </p:pic>
      <p:sp>
        <p:nvSpPr>
          <p:cNvPr id="2" name="標題版面配置區 1"/>
          <p:cNvSpPr>
            <a:spLocks noGrp="1"/>
          </p:cNvSpPr>
          <p:nvPr>
            <p:ph type="title"/>
          </p:nvPr>
        </p:nvSpPr>
        <p:spPr>
          <a:xfrm>
            <a:off x="144000" y="0"/>
            <a:ext cx="11160000" cy="932400"/>
          </a:xfrm>
          <a:prstGeom prst="rect">
            <a:avLst/>
          </a:prstGeom>
          <a:noFill/>
          <a:ln>
            <a:noFill/>
          </a:ln>
        </p:spPr>
        <p:txBody>
          <a:bodyPr wrap="square" lIns="91425" tIns="91425" rIns="91425" bIns="91425" anchor="ctr" anchorCtr="0"/>
          <a:lstStyle/>
          <a:p>
            <a:pPr marL="0" marR="0" lvl="0" indent="0">
              <a:lnSpc>
                <a:spcPct val="100000"/>
              </a:lnSpc>
              <a:spcBef>
                <a:spcPts val="0"/>
              </a:spcBef>
              <a:spcAft>
                <a:spcPts val="0"/>
              </a:spcAft>
            </a:pPr>
            <a:r>
              <a:rPr lang="zh-TW" altLang="en-US" dirty="0"/>
              <a:t>按一下以編輯母片標題樣式</a:t>
            </a:r>
          </a:p>
        </p:txBody>
      </p:sp>
      <p:sp>
        <p:nvSpPr>
          <p:cNvPr id="3" name="文字版面配置區 2"/>
          <p:cNvSpPr>
            <a:spLocks noGrp="1"/>
          </p:cNvSpPr>
          <p:nvPr>
            <p:ph type="body" idx="1"/>
          </p:nvPr>
        </p:nvSpPr>
        <p:spPr>
          <a:xfrm>
            <a:off x="247651" y="1152000"/>
            <a:ext cx="11734800" cy="4862513"/>
          </a:xfrm>
          <a:prstGeom prst="rect">
            <a:avLst/>
          </a:prstGeom>
        </p:spPr>
        <p:txBody>
          <a:bodyPr vert="horz" lIns="91440" tIns="45720" rIns="91440" bIns="45720" rtlCol="0">
            <a:normAutofit/>
          </a:body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dirty="0"/>
              <a:t>按一下以編輯母片文字樣式</a:t>
            </a:r>
          </a:p>
          <a:p>
            <a:pPr marL="901700" lvl="1" indent="-558800" algn="l" defTabSz="685800" rtl="0" eaLnBrk="1" latinLnBrk="0" hangingPunct="1">
              <a:lnSpc>
                <a:spcPct val="100000"/>
              </a:lnSpc>
              <a:spcBef>
                <a:spcPts val="450"/>
              </a:spcBef>
              <a:buClrTx/>
              <a:buFont typeface="Arial" panose="020B0604020202020204" pitchFamily="34" charset="0"/>
              <a:buChar char="•"/>
            </a:pPr>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1082232" y="532352"/>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
        <p:nvSpPr>
          <p:cNvPr id="9" name="Shape 33">
            <a:extLst>
              <a:ext uri="{FF2B5EF4-FFF2-40B4-BE49-F238E27FC236}">
                <a16:creationId xmlns:a16="http://schemas.microsoft.com/office/drawing/2014/main" id="{8024AA58-BCEF-48AE-8C4E-0DE3999E483D}"/>
              </a:ext>
            </a:extLst>
          </p:cNvPr>
          <p:cNvSpPr txBox="1"/>
          <p:nvPr/>
        </p:nvSpPr>
        <p:spPr>
          <a:xfrm>
            <a:off x="349975" y="6361476"/>
            <a:ext cx="2880000" cy="360000"/>
          </a:xfrm>
          <a:prstGeom prst="rect">
            <a:avLst/>
          </a:prstGeom>
          <a:noFill/>
          <a:ln>
            <a:noFill/>
          </a:ln>
        </p:spPr>
        <p:txBody>
          <a:bodyPr wrap="square" lIns="34275" tIns="34275" rIns="34275" bIns="34275" anchor="t" anchorCtr="0">
            <a:noAutofit/>
          </a:bodyPr>
          <a:lstStyle/>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Gemtek Confidential</a:t>
            </a:r>
          </a:p>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Distribution Prohibited</a:t>
            </a:r>
          </a:p>
        </p:txBody>
      </p:sp>
      <p:pic>
        <p:nvPicPr>
          <p:cNvPr id="10" name="Shape 7" descr="pasted-image.pdf"/>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0320869" y="6391492"/>
            <a:ext cx="1522729" cy="329985"/>
          </a:xfrm>
          <a:prstGeom prst="rect">
            <a:avLst/>
          </a:prstGeom>
          <a:noFill/>
          <a:ln>
            <a:noFill/>
          </a:ln>
        </p:spPr>
      </p:pic>
    </p:spTree>
    <p:extLst>
      <p:ext uri="{BB962C8B-B14F-4D97-AF65-F5344CB8AC3E}">
        <p14:creationId xmlns:p14="http://schemas.microsoft.com/office/powerpoint/2010/main" val="13902348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txStyles>
    <p:titleStyle>
      <a:lvl1pPr algn="l" defTabSz="685800" rtl="0" eaLnBrk="1" latinLnBrk="0" hangingPunct="1">
        <a:lnSpc>
          <a:spcPct val="90000"/>
        </a:lnSpc>
        <a:spcBef>
          <a:spcPct val="0"/>
        </a:spcBef>
        <a:buNone/>
        <a:defRPr lang="zh-TW" altLang="en-US" sz="3200" b="1" i="0" u="none" strike="noStrike" kern="1200" cap="none">
          <a:solidFill>
            <a:srgbClr val="FFFFFF"/>
          </a:solidFill>
          <a:latin typeface="Calibri" panose="020F0502020204030204" pitchFamily="34" charset="0"/>
          <a:ea typeface="+mj-ea"/>
          <a:cs typeface="Calibri" panose="020F0502020204030204" pitchFamily="34" charset="0"/>
          <a:sym typeface="Arial"/>
        </a:defRPr>
      </a:lvl1pPr>
    </p:titleStyle>
    <p:bodyStyle>
      <a:lvl1pPr marL="533400" indent="-533400" algn="l" defTabSz="685800" rtl="0" eaLnBrk="1" latinLnBrk="0" hangingPunct="1">
        <a:lnSpc>
          <a:spcPct val="100000"/>
        </a:lnSpc>
        <a:spcBef>
          <a:spcPts val="600"/>
        </a:spcBef>
        <a:buFont typeface="Wingdings" panose="05000000000000000000" pitchFamily="2" charset="2"/>
        <a:buChar char="u"/>
        <a:defRPr lang="zh-TW" altLang="en-US" sz="2800" b="1" kern="1200" dirty="0" smtClean="0">
          <a:solidFill>
            <a:srgbClr val="002060"/>
          </a:solidFill>
          <a:latin typeface="Calibri" panose="020F0502020204030204" pitchFamily="34" charset="0"/>
          <a:ea typeface="+mn-ea"/>
          <a:cs typeface="Calibri" panose="020F0502020204030204" pitchFamily="34" charset="0"/>
        </a:defRPr>
      </a:lvl1pPr>
      <a:lvl2pPr marL="533400" indent="-533400" algn="l" defTabSz="685800" rtl="0" eaLnBrk="1" latinLnBrk="0" hangingPunct="1">
        <a:lnSpc>
          <a:spcPct val="100000"/>
        </a:lnSpc>
        <a:spcBef>
          <a:spcPts val="600"/>
        </a:spcBef>
        <a:buClrTx/>
        <a:buFont typeface="Wingdings" panose="05000000000000000000" pitchFamily="2" charset="2"/>
        <a:buChar char="l"/>
        <a:defRPr lang="zh-TW" altLang="en-US" sz="2400" kern="1200" dirty="0" smtClean="0">
          <a:solidFill>
            <a:schemeClr val="tx1"/>
          </a:solidFill>
          <a:latin typeface="Calibri" panose="020F0502020204030204" pitchFamily="34" charset="0"/>
          <a:ea typeface="+mn-ea"/>
          <a:cs typeface="Calibri" panose="020F0502020204030204" pitchFamily="34" charset="0"/>
        </a:defRPr>
      </a:lvl2pPr>
      <a:lvl3pPr marL="1168400" indent="-482600" algn="l" defTabSz="685800" rtl="0" eaLnBrk="1" latinLnBrk="0" hangingPunct="1">
        <a:lnSpc>
          <a:spcPct val="100000"/>
        </a:lnSpc>
        <a:spcBef>
          <a:spcPts val="600"/>
        </a:spcBef>
        <a:buFont typeface="Wingdings" panose="05000000000000000000" pitchFamily="2" charset="2"/>
        <a:buChar char="ü"/>
        <a:defRPr sz="2000" kern="1200">
          <a:solidFill>
            <a:schemeClr val="tx1"/>
          </a:solidFill>
          <a:latin typeface="Calibri" panose="020F0502020204030204" pitchFamily="34" charset="0"/>
          <a:ea typeface="+mn-ea"/>
          <a:cs typeface="Calibri" panose="020F0502020204030204" pitchFamily="34" charset="0"/>
        </a:defRPr>
      </a:lvl3pPr>
      <a:lvl4pPr marL="1524000" indent="-495300" algn="l" defTabSz="685800" rtl="0" eaLnBrk="1" latinLnBrk="0" hangingPunct="1">
        <a:lnSpc>
          <a:spcPct val="100000"/>
        </a:lnSpc>
        <a:spcBef>
          <a:spcPts val="600"/>
        </a:spcBef>
        <a:buFont typeface="Wingdings" panose="05000000000000000000" pitchFamily="2" charset="2"/>
        <a:buChar char="n"/>
        <a:defRPr sz="1600" kern="1200">
          <a:solidFill>
            <a:schemeClr val="tx1"/>
          </a:solidFill>
          <a:latin typeface="Calibri" panose="020F0502020204030204" pitchFamily="34" charset="0"/>
          <a:ea typeface="+mn-ea"/>
          <a:cs typeface="Calibri" panose="020F0502020204030204" pitchFamily="34" charset="0"/>
        </a:defRPr>
      </a:lvl4pPr>
      <a:lvl5pPr marL="1879600" indent="-508000" algn="l" defTabSz="685800" rtl="0" eaLnBrk="1" latinLnBrk="0" hangingPunct="1">
        <a:lnSpc>
          <a:spcPct val="100000"/>
        </a:lnSpc>
        <a:spcBef>
          <a:spcPts val="600"/>
        </a:spcBef>
        <a:buFont typeface="Wingdings" panose="05000000000000000000" pitchFamily="2" charset="2"/>
        <a:buChar char="p"/>
        <a:defRPr sz="1200" kern="120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 y="498475"/>
            <a:ext cx="12191935" cy="1800000"/>
          </a:xfrm>
        </p:spPr>
        <p:txBody>
          <a:bodyPr/>
          <a:lstStyle/>
          <a:p>
            <a:pPr algn="ctr"/>
            <a:r>
              <a:rPr lang="en-US" altLang="zh-TW" sz="5400">
                <a:latin typeface="+mn-lt"/>
              </a:rPr>
              <a:t>Đào tạo về ESD</a:t>
            </a:r>
            <a:br>
              <a:rPr lang="en-US" altLang="zh-TW" sz="5400">
                <a:latin typeface="+mn-lt"/>
              </a:rPr>
            </a:br>
            <a:r>
              <a:rPr lang="en-US" altLang="zh-TW" sz="5400">
                <a:latin typeface="+mn-lt"/>
              </a:rPr>
              <a:t>Phòng QC</a:t>
            </a:r>
            <a:endParaRPr lang="zh-TW" altLang="en-US" sz="3200" dirty="0"/>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FF57E36-DAD2-2379-330A-5F8E3991C506}"/>
              </a:ext>
            </a:extLst>
          </p:cNvPr>
          <p:cNvSpPr txBox="1"/>
          <p:nvPr/>
        </p:nvSpPr>
        <p:spPr>
          <a:xfrm>
            <a:off x="349972" y="5838825"/>
            <a:ext cx="1259384" cy="276999"/>
          </a:xfrm>
          <a:prstGeom prst="rect">
            <a:avLst/>
          </a:prstGeom>
          <a:noFill/>
        </p:spPr>
        <p:txBody>
          <a:bodyPr wrap="none" rtlCol="0">
            <a:spAutoFit/>
          </a:bodyPr>
          <a:lstStyle/>
          <a:p>
            <a:r>
              <a:rPr lang="en-US" sz="1200" dirty="0"/>
              <a:t>Ver.</a:t>
            </a:r>
            <a:r>
              <a:rPr lang="en-US" sz="1200"/>
              <a:t>01 2025/4/2</a:t>
            </a:r>
            <a:endParaRPr lang="en-US" sz="1200" dirty="0"/>
          </a:p>
        </p:txBody>
      </p:sp>
    </p:spTree>
    <p:extLst>
      <p:ext uri="{BB962C8B-B14F-4D97-AF65-F5344CB8AC3E}">
        <p14:creationId xmlns:p14="http://schemas.microsoft.com/office/powerpoint/2010/main" val="3403466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2EA24AA8-4747-08E2-8CA9-703F5C912F0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72959CE-DC04-5BC4-1F90-5311B0FCA1AC}"/>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Một số hình ảnh ESD tại nhà máy</a:t>
            </a:r>
          </a:p>
        </p:txBody>
      </p:sp>
      <p:graphicFrame>
        <p:nvGraphicFramePr>
          <p:cNvPr id="3" name="Table 2">
            <a:extLst>
              <a:ext uri="{FF2B5EF4-FFF2-40B4-BE49-F238E27FC236}">
                <a16:creationId xmlns:a16="http://schemas.microsoft.com/office/drawing/2014/main" id="{791E54F0-1285-A00F-80BC-F7F9CA8B7E84}"/>
              </a:ext>
            </a:extLst>
          </p:cNvPr>
          <p:cNvGraphicFramePr>
            <a:graphicFrameLocks noGrp="1"/>
          </p:cNvGraphicFramePr>
          <p:nvPr>
            <p:extLst>
              <p:ext uri="{D42A27DB-BD31-4B8C-83A1-F6EECF244321}">
                <p14:modId xmlns:p14="http://schemas.microsoft.com/office/powerpoint/2010/main" val="1834284847"/>
              </p:ext>
            </p:extLst>
          </p:nvPr>
        </p:nvGraphicFramePr>
        <p:xfrm>
          <a:off x="1529986" y="1352055"/>
          <a:ext cx="8901870" cy="4476176"/>
        </p:xfrm>
        <a:graphic>
          <a:graphicData uri="http://schemas.openxmlformats.org/drawingml/2006/table">
            <a:tbl>
              <a:tblPr firstRow="1" bandRow="1">
                <a:tableStyleId>{5C22544A-7EE6-4342-B048-85BDC9FD1C3A}</a:tableStyleId>
              </a:tblPr>
              <a:tblGrid>
                <a:gridCol w="2990739">
                  <a:extLst>
                    <a:ext uri="{9D8B030D-6E8A-4147-A177-3AD203B41FA5}">
                      <a16:colId xmlns:a16="http://schemas.microsoft.com/office/drawing/2014/main" val="1827398001"/>
                    </a:ext>
                  </a:extLst>
                </a:gridCol>
                <a:gridCol w="3065381">
                  <a:extLst>
                    <a:ext uri="{9D8B030D-6E8A-4147-A177-3AD203B41FA5}">
                      <a16:colId xmlns:a16="http://schemas.microsoft.com/office/drawing/2014/main" val="536592998"/>
                    </a:ext>
                  </a:extLst>
                </a:gridCol>
                <a:gridCol w="2845750">
                  <a:extLst>
                    <a:ext uri="{9D8B030D-6E8A-4147-A177-3AD203B41FA5}">
                      <a16:colId xmlns:a16="http://schemas.microsoft.com/office/drawing/2014/main" val="3583996587"/>
                    </a:ext>
                  </a:extLst>
                </a:gridCol>
              </a:tblGrid>
              <a:tr h="694363">
                <a:tc>
                  <a:txBody>
                    <a:bodyPr/>
                    <a:lstStyle/>
                    <a:p>
                      <a:pPr algn="ctr"/>
                      <a:r>
                        <a:rPr lang="en-US" sz="2000">
                          <a:solidFill>
                            <a:srgbClr val="00B050"/>
                          </a:solidFill>
                          <a:latin typeface="Times New Roman" panose="02020603050405020304" pitchFamily="18" charset="0"/>
                          <a:cs typeface="Times New Roman" panose="02020603050405020304" pitchFamily="18" charset="0"/>
                        </a:rPr>
                        <a:t>Hình Ảnh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rgbClr val="FF0000"/>
                          </a:solidFill>
                          <a:latin typeface="Times New Roman" panose="02020603050405020304" pitchFamily="18" charset="0"/>
                          <a:cs typeface="Times New Roman" panose="02020603050405020304" pitchFamily="18" charset="0"/>
                        </a:rPr>
                        <a:t>Hình Ảnh 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solidFill>
                            <a:schemeClr val="accent6">
                              <a:lumMod val="75000"/>
                            </a:schemeClr>
                          </a:solidFill>
                          <a:latin typeface="Times New Roman" panose="02020603050405020304" pitchFamily="18" charset="0"/>
                          <a:cs typeface="Times New Roman" panose="02020603050405020304" pitchFamily="18" charset="0"/>
                        </a:rPr>
                        <a:t>Mô tả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610648"/>
                  </a:ext>
                </a:extLst>
              </a:tr>
              <a:tr h="37818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Tại khu vực làm việc, công nhân cần đeo găng tay hoặc bao ngón, đồng thời phải đeo dây tĩnh điện vào cổ tay hoặc chân. Đầu còn lại của dây tĩnh điện cần được cắm vào vị trí xả ESD để đảm bảo an toàn và tránh hiện tượng xả điện tĩnh gây hư hỏng thiết bị</a:t>
                      </a:r>
                      <a:endParaRPr lang="en-US" sz="16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245902"/>
                  </a:ext>
                </a:extLst>
              </a:tr>
            </a:tbl>
          </a:graphicData>
        </a:graphic>
      </p:graphicFrame>
      <p:pic>
        <p:nvPicPr>
          <p:cNvPr id="2" name="Picture 1">
            <a:extLst>
              <a:ext uri="{FF2B5EF4-FFF2-40B4-BE49-F238E27FC236}">
                <a16:creationId xmlns:a16="http://schemas.microsoft.com/office/drawing/2014/main" id="{00000000-0008-0000-0800-00000A000000}"/>
              </a:ext>
            </a:extLst>
          </p:cNvPr>
          <p:cNvPicPr>
            <a:picLocks noChangeAspect="1"/>
          </p:cNvPicPr>
          <p:nvPr/>
        </p:nvPicPr>
        <p:blipFill>
          <a:blip r:embed="rId3"/>
          <a:stretch>
            <a:fillRect/>
          </a:stretch>
        </p:blipFill>
        <p:spPr>
          <a:xfrm>
            <a:off x="4920982" y="2666288"/>
            <a:ext cx="2119878" cy="2473191"/>
          </a:xfrm>
          <a:prstGeom prst="rect">
            <a:avLst/>
          </a:prstGeom>
        </p:spPr>
      </p:pic>
      <p:pic>
        <p:nvPicPr>
          <p:cNvPr id="4" name="Picture 3">
            <a:extLst>
              <a:ext uri="{FF2B5EF4-FFF2-40B4-BE49-F238E27FC236}">
                <a16:creationId xmlns:a16="http://schemas.microsoft.com/office/drawing/2014/main" id="{00000000-0008-0000-0800-000012000000}"/>
              </a:ext>
            </a:extLst>
          </p:cNvPr>
          <p:cNvPicPr>
            <a:picLocks noChangeAspect="1"/>
          </p:cNvPicPr>
          <p:nvPr/>
        </p:nvPicPr>
        <p:blipFill>
          <a:blip r:embed="rId4"/>
          <a:stretch>
            <a:fillRect/>
          </a:stretch>
        </p:blipFill>
        <p:spPr>
          <a:xfrm>
            <a:off x="1760144" y="2666288"/>
            <a:ext cx="2559365" cy="2473191"/>
          </a:xfrm>
          <a:prstGeom prst="rect">
            <a:avLst/>
          </a:prstGeom>
        </p:spPr>
      </p:pic>
    </p:spTree>
    <p:extLst>
      <p:ext uri="{BB962C8B-B14F-4D97-AF65-F5344CB8AC3E}">
        <p14:creationId xmlns:p14="http://schemas.microsoft.com/office/powerpoint/2010/main" val="524671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23D3620-163D-F1D3-B5F4-17234677541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8C54253-15CB-A2B2-2012-963E43DF1E28}"/>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Một số hình ảnh ESD tại nhà máy</a:t>
            </a:r>
          </a:p>
        </p:txBody>
      </p:sp>
      <p:graphicFrame>
        <p:nvGraphicFramePr>
          <p:cNvPr id="3" name="Table 2">
            <a:extLst>
              <a:ext uri="{FF2B5EF4-FFF2-40B4-BE49-F238E27FC236}">
                <a16:creationId xmlns:a16="http://schemas.microsoft.com/office/drawing/2014/main" id="{AA3DB7AB-25CD-E10D-EE50-FC8115B9BC07}"/>
              </a:ext>
            </a:extLst>
          </p:cNvPr>
          <p:cNvGraphicFramePr>
            <a:graphicFrameLocks noGrp="1"/>
          </p:cNvGraphicFramePr>
          <p:nvPr>
            <p:extLst>
              <p:ext uri="{D42A27DB-BD31-4B8C-83A1-F6EECF244321}">
                <p14:modId xmlns:p14="http://schemas.microsoft.com/office/powerpoint/2010/main" val="3360795464"/>
              </p:ext>
            </p:extLst>
          </p:nvPr>
        </p:nvGraphicFramePr>
        <p:xfrm>
          <a:off x="1529986" y="1352055"/>
          <a:ext cx="8901870" cy="4476176"/>
        </p:xfrm>
        <a:graphic>
          <a:graphicData uri="http://schemas.openxmlformats.org/drawingml/2006/table">
            <a:tbl>
              <a:tblPr firstRow="1" bandRow="1">
                <a:tableStyleId>{5C22544A-7EE6-4342-B048-85BDC9FD1C3A}</a:tableStyleId>
              </a:tblPr>
              <a:tblGrid>
                <a:gridCol w="2990739">
                  <a:extLst>
                    <a:ext uri="{9D8B030D-6E8A-4147-A177-3AD203B41FA5}">
                      <a16:colId xmlns:a16="http://schemas.microsoft.com/office/drawing/2014/main" val="1827398001"/>
                    </a:ext>
                  </a:extLst>
                </a:gridCol>
                <a:gridCol w="3065381">
                  <a:extLst>
                    <a:ext uri="{9D8B030D-6E8A-4147-A177-3AD203B41FA5}">
                      <a16:colId xmlns:a16="http://schemas.microsoft.com/office/drawing/2014/main" val="536592998"/>
                    </a:ext>
                  </a:extLst>
                </a:gridCol>
                <a:gridCol w="2845750">
                  <a:extLst>
                    <a:ext uri="{9D8B030D-6E8A-4147-A177-3AD203B41FA5}">
                      <a16:colId xmlns:a16="http://schemas.microsoft.com/office/drawing/2014/main" val="3583996587"/>
                    </a:ext>
                  </a:extLst>
                </a:gridCol>
              </a:tblGrid>
              <a:tr h="694363">
                <a:tc>
                  <a:txBody>
                    <a:bodyPr/>
                    <a:lstStyle/>
                    <a:p>
                      <a:pPr algn="ctr"/>
                      <a:r>
                        <a:rPr lang="en-US" sz="2000">
                          <a:solidFill>
                            <a:srgbClr val="00B050"/>
                          </a:solidFill>
                          <a:latin typeface="Times New Roman" panose="02020603050405020304" pitchFamily="18" charset="0"/>
                          <a:cs typeface="Times New Roman" panose="02020603050405020304" pitchFamily="18" charset="0"/>
                        </a:rPr>
                        <a:t>Hình Ảnh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rgbClr val="FF0000"/>
                          </a:solidFill>
                          <a:latin typeface="Times New Roman" panose="02020603050405020304" pitchFamily="18" charset="0"/>
                          <a:cs typeface="Times New Roman" panose="02020603050405020304" pitchFamily="18" charset="0"/>
                        </a:rPr>
                        <a:t>Hình Ảnh 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solidFill>
                            <a:schemeClr val="accent6">
                              <a:lumMod val="75000"/>
                            </a:schemeClr>
                          </a:solidFill>
                          <a:latin typeface="Times New Roman" panose="02020603050405020304" pitchFamily="18" charset="0"/>
                          <a:cs typeface="Times New Roman" panose="02020603050405020304" pitchFamily="18" charset="0"/>
                        </a:rPr>
                        <a:t>Mô tả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610648"/>
                  </a:ext>
                </a:extLst>
              </a:tr>
              <a:tr h="37818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 </a:t>
                      </a:r>
                      <a:r>
                        <a:rPr lang="vi-VN" sz="1600">
                          <a:latin typeface="Times New Roman" panose="02020603050405020304" pitchFamily="18" charset="0"/>
                          <a:cs typeface="Times New Roman" panose="02020603050405020304" pitchFamily="18" charset="0"/>
                        </a:rPr>
                        <a:t>Các thiết bị như súng bắn ốc, quạt ion, </a:t>
                      </a:r>
                      <a:r>
                        <a:rPr lang="en-US" sz="1600">
                          <a:latin typeface="Times New Roman" panose="02020603050405020304" pitchFamily="18" charset="0"/>
                          <a:cs typeface="Times New Roman" panose="02020603050405020304" pitchFamily="18" charset="0"/>
                        </a:rPr>
                        <a:t>jig test</a:t>
                      </a:r>
                      <a:r>
                        <a:rPr lang="vi-VN" sz="1600">
                          <a:latin typeface="Times New Roman" panose="02020603050405020304" pitchFamily="18" charset="0"/>
                          <a:cs typeface="Times New Roman" panose="02020603050405020304" pitchFamily="18" charset="0"/>
                        </a:rPr>
                        <a:t>… cần phải được kết nối với dây tiếp địa để ngăn ngừa sự tích tụ điện tĩnh, đảm bảo an toàn cho thiết bị và người sử dụng</a:t>
                      </a:r>
                      <a:endParaRPr lang="en-US" sz="16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245902"/>
                  </a:ext>
                </a:extLst>
              </a:tr>
            </a:tbl>
          </a:graphicData>
        </a:graphic>
      </p:graphicFrame>
      <p:pic>
        <p:nvPicPr>
          <p:cNvPr id="8" name="Picture 7">
            <a:extLst>
              <a:ext uri="{FF2B5EF4-FFF2-40B4-BE49-F238E27FC236}">
                <a16:creationId xmlns:a16="http://schemas.microsoft.com/office/drawing/2014/main" id="{00000000-0008-0000-0800-0000110000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8352" y="2162840"/>
            <a:ext cx="2490695" cy="1750878"/>
          </a:xfrm>
          <a:prstGeom prst="rect">
            <a:avLst/>
          </a:prstGeom>
        </p:spPr>
      </p:pic>
      <p:pic>
        <p:nvPicPr>
          <p:cNvPr id="9" name="Picture 8">
            <a:extLst>
              <a:ext uri="{FF2B5EF4-FFF2-40B4-BE49-F238E27FC236}">
                <a16:creationId xmlns:a16="http://schemas.microsoft.com/office/drawing/2014/main" id="{00000000-0008-0000-0800-000026000000}"/>
              </a:ext>
            </a:extLst>
          </p:cNvPr>
          <p:cNvPicPr>
            <a:picLocks noChangeAspect="1"/>
          </p:cNvPicPr>
          <p:nvPr/>
        </p:nvPicPr>
        <p:blipFill>
          <a:blip r:embed="rId4"/>
          <a:stretch>
            <a:fillRect/>
          </a:stretch>
        </p:blipFill>
        <p:spPr>
          <a:xfrm>
            <a:off x="4778353" y="2238266"/>
            <a:ext cx="2635293" cy="2381468"/>
          </a:xfrm>
          <a:prstGeom prst="rect">
            <a:avLst/>
          </a:prstGeom>
        </p:spPr>
      </p:pic>
      <p:pic>
        <p:nvPicPr>
          <p:cNvPr id="15" name="Picture 14">
            <a:extLst>
              <a:ext uri="{FF2B5EF4-FFF2-40B4-BE49-F238E27FC236}">
                <a16:creationId xmlns:a16="http://schemas.microsoft.com/office/drawing/2014/main" id="{A9C75EF2-0A32-352B-BAFC-D5B2B108ACA0}"/>
              </a:ext>
            </a:extLst>
          </p:cNvPr>
          <p:cNvPicPr>
            <a:picLocks noChangeAspect="1"/>
          </p:cNvPicPr>
          <p:nvPr/>
        </p:nvPicPr>
        <p:blipFill>
          <a:blip r:embed="rId5"/>
          <a:stretch>
            <a:fillRect/>
          </a:stretch>
        </p:blipFill>
        <p:spPr>
          <a:xfrm>
            <a:off x="2094437" y="4102975"/>
            <a:ext cx="1954610" cy="1673616"/>
          </a:xfrm>
          <a:prstGeom prst="rect">
            <a:avLst/>
          </a:prstGeom>
        </p:spPr>
      </p:pic>
    </p:spTree>
    <p:extLst>
      <p:ext uri="{BB962C8B-B14F-4D97-AF65-F5344CB8AC3E}">
        <p14:creationId xmlns:p14="http://schemas.microsoft.com/office/powerpoint/2010/main" val="79630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105B5C0-B803-EECB-3E28-8D78F09B1DD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FE63F2-AF3F-1939-7649-0BBAA212F49C}"/>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Một số hình ảnh ESD tại nhà máy</a:t>
            </a:r>
          </a:p>
        </p:txBody>
      </p:sp>
      <p:graphicFrame>
        <p:nvGraphicFramePr>
          <p:cNvPr id="3" name="Table 2">
            <a:extLst>
              <a:ext uri="{FF2B5EF4-FFF2-40B4-BE49-F238E27FC236}">
                <a16:creationId xmlns:a16="http://schemas.microsoft.com/office/drawing/2014/main" id="{59DA03C8-F6C2-290E-A665-51E20E5E3D16}"/>
              </a:ext>
            </a:extLst>
          </p:cNvPr>
          <p:cNvGraphicFramePr>
            <a:graphicFrameLocks noGrp="1"/>
          </p:cNvGraphicFramePr>
          <p:nvPr>
            <p:extLst>
              <p:ext uri="{D42A27DB-BD31-4B8C-83A1-F6EECF244321}">
                <p14:modId xmlns:p14="http://schemas.microsoft.com/office/powerpoint/2010/main" val="3530325266"/>
              </p:ext>
            </p:extLst>
          </p:nvPr>
        </p:nvGraphicFramePr>
        <p:xfrm>
          <a:off x="1529986" y="1352055"/>
          <a:ext cx="8901870" cy="4476176"/>
        </p:xfrm>
        <a:graphic>
          <a:graphicData uri="http://schemas.openxmlformats.org/drawingml/2006/table">
            <a:tbl>
              <a:tblPr firstRow="1" bandRow="1">
                <a:tableStyleId>{5C22544A-7EE6-4342-B048-85BDC9FD1C3A}</a:tableStyleId>
              </a:tblPr>
              <a:tblGrid>
                <a:gridCol w="2990739">
                  <a:extLst>
                    <a:ext uri="{9D8B030D-6E8A-4147-A177-3AD203B41FA5}">
                      <a16:colId xmlns:a16="http://schemas.microsoft.com/office/drawing/2014/main" val="1827398001"/>
                    </a:ext>
                  </a:extLst>
                </a:gridCol>
                <a:gridCol w="3065381">
                  <a:extLst>
                    <a:ext uri="{9D8B030D-6E8A-4147-A177-3AD203B41FA5}">
                      <a16:colId xmlns:a16="http://schemas.microsoft.com/office/drawing/2014/main" val="536592998"/>
                    </a:ext>
                  </a:extLst>
                </a:gridCol>
                <a:gridCol w="2845750">
                  <a:extLst>
                    <a:ext uri="{9D8B030D-6E8A-4147-A177-3AD203B41FA5}">
                      <a16:colId xmlns:a16="http://schemas.microsoft.com/office/drawing/2014/main" val="3583996587"/>
                    </a:ext>
                  </a:extLst>
                </a:gridCol>
              </a:tblGrid>
              <a:tr h="694363">
                <a:tc>
                  <a:txBody>
                    <a:bodyPr/>
                    <a:lstStyle/>
                    <a:p>
                      <a:pPr algn="ctr"/>
                      <a:r>
                        <a:rPr lang="en-US" sz="2000">
                          <a:solidFill>
                            <a:srgbClr val="00B050"/>
                          </a:solidFill>
                          <a:latin typeface="Times New Roman" panose="02020603050405020304" pitchFamily="18" charset="0"/>
                          <a:cs typeface="Times New Roman" panose="02020603050405020304" pitchFamily="18" charset="0"/>
                        </a:rPr>
                        <a:t>Hình Ảnh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rgbClr val="FF0000"/>
                          </a:solidFill>
                          <a:latin typeface="Times New Roman" panose="02020603050405020304" pitchFamily="18" charset="0"/>
                          <a:cs typeface="Times New Roman" panose="02020603050405020304" pitchFamily="18" charset="0"/>
                        </a:rPr>
                        <a:t>Hình Ảnh 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solidFill>
                            <a:schemeClr val="accent6">
                              <a:lumMod val="75000"/>
                            </a:schemeClr>
                          </a:solidFill>
                          <a:latin typeface="Times New Roman" panose="02020603050405020304" pitchFamily="18" charset="0"/>
                          <a:cs typeface="Times New Roman" panose="02020603050405020304" pitchFamily="18" charset="0"/>
                        </a:rPr>
                        <a:t>Mô tả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610648"/>
                  </a:ext>
                </a:extLst>
              </a:tr>
              <a:tr h="37818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latin typeface="Times New Roman" panose="02020603050405020304" pitchFamily="18" charset="0"/>
                          <a:cs typeface="Times New Roman" panose="02020603050405020304" pitchFamily="18" charset="0"/>
                        </a:rPr>
                        <a:t>Bàn làm việc, ghế, máy in cũng cần phải được nối dây tiếp địa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245902"/>
                  </a:ext>
                </a:extLst>
              </a:tr>
            </a:tbl>
          </a:graphicData>
        </a:graphic>
      </p:graphicFrame>
      <p:pic>
        <p:nvPicPr>
          <p:cNvPr id="2" name="Picture 1">
            <a:extLst>
              <a:ext uri="{FF2B5EF4-FFF2-40B4-BE49-F238E27FC236}">
                <a16:creationId xmlns:a16="http://schemas.microsoft.com/office/drawing/2014/main" id="{4D9B8646-2A61-E145-C794-217BFF148F25}"/>
              </a:ext>
            </a:extLst>
          </p:cNvPr>
          <p:cNvPicPr>
            <a:picLocks noChangeAspect="1"/>
          </p:cNvPicPr>
          <p:nvPr/>
        </p:nvPicPr>
        <p:blipFill>
          <a:blip r:embed="rId3"/>
          <a:stretch>
            <a:fillRect/>
          </a:stretch>
        </p:blipFill>
        <p:spPr>
          <a:xfrm>
            <a:off x="2103176" y="2192039"/>
            <a:ext cx="1906450" cy="1566541"/>
          </a:xfrm>
          <a:prstGeom prst="rect">
            <a:avLst/>
          </a:prstGeom>
        </p:spPr>
      </p:pic>
      <p:pic>
        <p:nvPicPr>
          <p:cNvPr id="5" name="Picture 4">
            <a:extLst>
              <a:ext uri="{FF2B5EF4-FFF2-40B4-BE49-F238E27FC236}">
                <a16:creationId xmlns:a16="http://schemas.microsoft.com/office/drawing/2014/main" id="{EEC2E0A4-6114-2F43-6B49-C570E1F9CBC8}"/>
              </a:ext>
            </a:extLst>
          </p:cNvPr>
          <p:cNvPicPr>
            <a:picLocks noChangeAspect="1"/>
          </p:cNvPicPr>
          <p:nvPr/>
        </p:nvPicPr>
        <p:blipFill>
          <a:blip r:embed="rId4"/>
          <a:stretch>
            <a:fillRect/>
          </a:stretch>
        </p:blipFill>
        <p:spPr>
          <a:xfrm>
            <a:off x="5050947" y="2103020"/>
            <a:ext cx="1871741" cy="1773060"/>
          </a:xfrm>
          <a:prstGeom prst="rect">
            <a:avLst/>
          </a:prstGeom>
        </p:spPr>
      </p:pic>
      <p:pic>
        <p:nvPicPr>
          <p:cNvPr id="7" name="Picture 6">
            <a:extLst>
              <a:ext uri="{FF2B5EF4-FFF2-40B4-BE49-F238E27FC236}">
                <a16:creationId xmlns:a16="http://schemas.microsoft.com/office/drawing/2014/main" id="{7067E1B1-8DFC-AC3C-6D13-9568AB545F2D}"/>
              </a:ext>
            </a:extLst>
          </p:cNvPr>
          <p:cNvPicPr>
            <a:picLocks noChangeAspect="1"/>
          </p:cNvPicPr>
          <p:nvPr/>
        </p:nvPicPr>
        <p:blipFill>
          <a:blip r:embed="rId5"/>
          <a:stretch>
            <a:fillRect/>
          </a:stretch>
        </p:blipFill>
        <p:spPr>
          <a:xfrm>
            <a:off x="2020420" y="3789799"/>
            <a:ext cx="2071962" cy="2007213"/>
          </a:xfrm>
          <a:prstGeom prst="rect">
            <a:avLst/>
          </a:prstGeom>
        </p:spPr>
      </p:pic>
      <p:pic>
        <p:nvPicPr>
          <p:cNvPr id="12" name="Picture 11">
            <a:extLst>
              <a:ext uri="{FF2B5EF4-FFF2-40B4-BE49-F238E27FC236}">
                <a16:creationId xmlns:a16="http://schemas.microsoft.com/office/drawing/2014/main" id="{00000000-0008-0000-0800-00002B000000}"/>
              </a:ext>
            </a:extLst>
          </p:cNvPr>
          <p:cNvPicPr>
            <a:picLocks noChangeAspect="1"/>
          </p:cNvPicPr>
          <p:nvPr/>
        </p:nvPicPr>
        <p:blipFill>
          <a:blip r:embed="rId6"/>
          <a:stretch>
            <a:fillRect/>
          </a:stretch>
        </p:blipFill>
        <p:spPr>
          <a:xfrm>
            <a:off x="5004445" y="3936562"/>
            <a:ext cx="1952952" cy="1744906"/>
          </a:xfrm>
          <a:prstGeom prst="rect">
            <a:avLst/>
          </a:prstGeom>
        </p:spPr>
      </p:pic>
    </p:spTree>
    <p:extLst>
      <p:ext uri="{BB962C8B-B14F-4D97-AF65-F5344CB8AC3E}">
        <p14:creationId xmlns:p14="http://schemas.microsoft.com/office/powerpoint/2010/main" val="346427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524000" y="3644900"/>
            <a:ext cx="9144000" cy="2089150"/>
          </a:xfrm>
          <a:prstGeom prst="rect">
            <a:avLst/>
          </a:prstGeom>
          <a:noFill/>
          <a:ln>
            <a:noFill/>
          </a:ln>
        </p:spPr>
        <p:txBody>
          <a:bodyPr wrap="square" lIns="35700" tIns="35700" rIns="35700" bIns="35700" anchor="ctr" anchorCtr="0">
            <a:noAutofit/>
          </a:bodyPr>
          <a:lstStyle/>
          <a:p>
            <a:pPr>
              <a:buSzPct val="25000"/>
            </a:pPr>
            <a:r>
              <a:rPr lang="en-US" altLang="zh-TW" sz="3600" b="0" dirty="0">
                <a:latin typeface="Calibri" panose="020F0502020204030204" pitchFamily="34" charset="0"/>
                <a:cs typeface="Calibri" panose="020F0502020204030204" pitchFamily="34" charset="0"/>
              </a:rPr>
              <a:t>THANK YOU</a:t>
            </a:r>
          </a:p>
        </p:txBody>
      </p:sp>
      <p:sp>
        <p:nvSpPr>
          <p:cNvPr id="4" name="Shape 86">
            <a:extLst>
              <a:ext uri="{FF2B5EF4-FFF2-40B4-BE49-F238E27FC236}">
                <a16:creationId xmlns:a16="http://schemas.microsoft.com/office/drawing/2014/main" id="{8A6DD2CC-1B28-4D08-9689-DC8EAC84A176}"/>
              </a:ext>
            </a:extLst>
          </p:cNvPr>
          <p:cNvSpPr txBox="1">
            <a:spLocks/>
          </p:cNvSpPr>
          <p:nvPr/>
        </p:nvSpPr>
        <p:spPr>
          <a:xfrm>
            <a:off x="1343472" y="4005064"/>
            <a:ext cx="9144000" cy="2089150"/>
          </a:xfrm>
          <a:prstGeom prst="rect">
            <a:avLst/>
          </a:prstGeom>
          <a:ln/>
        </p:spPr>
        <p:style>
          <a:lnRef idx="1">
            <a:schemeClr val="accent1"/>
          </a:lnRef>
          <a:fillRef idx="2">
            <a:schemeClr val="accent1"/>
          </a:fillRef>
          <a:effectRef idx="1">
            <a:schemeClr val="accent1"/>
          </a:effectRef>
          <a:fontRef idx="minor">
            <a:schemeClr val="dk1"/>
          </a:fontRef>
        </p:style>
        <p:txBody>
          <a:bodyPr wrap="square" lIns="35700" tIns="35700" rIns="35700" bIns="35700" anchor="ctr" anchorCtr="0">
            <a:noAutofit/>
          </a:bodyPr>
          <a:lstStyle>
            <a:lvl1pPr marL="0" marR="0" lvl="0" indent="0" algn="ctr" rtl="0">
              <a:spcBef>
                <a:spcPts val="0"/>
              </a:spcBef>
              <a:spcAft>
                <a:spcPts val="0"/>
              </a:spcAft>
              <a:buNone/>
              <a:defRPr sz="4400" b="1"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buSzPct val="25000"/>
            </a:pPr>
            <a:r>
              <a:rPr lang="en-US" altLang="zh-TW" sz="4800" b="0" dirty="0">
                <a:solidFill>
                  <a:schemeClr val="tx1"/>
                </a:solidFill>
                <a:latin typeface="Calibri" panose="020F0502020204030204" pitchFamily="34" charset="0"/>
                <a:cs typeface="Calibri" panose="020F0502020204030204" pitchFamily="34" charset="0"/>
              </a:rPr>
              <a:t>THANK YOU</a:t>
            </a:r>
          </a:p>
        </p:txBody>
      </p:sp>
      <p:pic>
        <p:nvPicPr>
          <p:cNvPr id="5" name="Shape 87" descr="C:\Users\MISNB\Desktop\2017-09-05[3] (2).png">
            <a:extLst>
              <a:ext uri="{FF2B5EF4-FFF2-40B4-BE49-F238E27FC236}">
                <a16:creationId xmlns:a16="http://schemas.microsoft.com/office/drawing/2014/main" id="{25F9EA6F-2078-45F8-9A99-9F804A73CF79}"/>
              </a:ext>
            </a:extLst>
          </p:cNvPr>
          <p:cNvPicPr preferRelativeResize="0"/>
          <p:nvPr/>
        </p:nvPicPr>
        <p:blipFill rotWithShape="1">
          <a:blip r:embed="rId3">
            <a:alphaModFix/>
            <a:duotone>
              <a:prstClr val="black"/>
              <a:schemeClr val="tx2">
                <a:tint val="45000"/>
                <a:satMod val="400000"/>
              </a:schemeClr>
            </a:duotone>
          </a:blip>
          <a:srcRect/>
          <a:stretch/>
        </p:blipFill>
        <p:spPr>
          <a:xfrm>
            <a:off x="2397303" y="1097310"/>
            <a:ext cx="6604290" cy="2702836"/>
          </a:xfrm>
          <a:prstGeom prst="rect">
            <a:avLst/>
          </a:prstGeom>
          <a:noFill/>
          <a:ln>
            <a:noFill/>
          </a:ln>
        </p:spPr>
      </p:pic>
    </p:spTree>
    <p:extLst>
      <p:ext uri="{BB962C8B-B14F-4D97-AF65-F5344CB8AC3E}">
        <p14:creationId xmlns:p14="http://schemas.microsoft.com/office/powerpoint/2010/main" val="18857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752D8BF-5EB7-1E2B-5422-E1DC5544C195}"/>
            </a:ext>
          </a:extLst>
        </p:cNvPr>
        <p:cNvGrpSpPr/>
        <p:nvPr/>
      </p:nvGrpSpPr>
      <p:grpSpPr>
        <a:xfrm>
          <a:off x="0" y="0"/>
          <a:ext cx="0" cy="0"/>
          <a:chOff x="0" y="0"/>
          <a:chExt cx="0" cy="0"/>
        </a:xfrm>
      </p:grpSpPr>
      <p:sp>
        <p:nvSpPr>
          <p:cNvPr id="2" name="Rectangle 3">
            <a:extLst>
              <a:ext uri="{FF2B5EF4-FFF2-40B4-BE49-F238E27FC236}">
                <a16:creationId xmlns:a16="http://schemas.microsoft.com/office/drawing/2014/main" id="{A79D7C47-998B-CD59-C723-23C5A95CDA7C}"/>
              </a:ext>
            </a:extLst>
          </p:cNvPr>
          <p:cNvSpPr>
            <a:spLocks noChangeArrowheads="1"/>
          </p:cNvSpPr>
          <p:nvPr/>
        </p:nvSpPr>
        <p:spPr bwMode="auto">
          <a:xfrm>
            <a:off x="288122" y="1222242"/>
            <a:ext cx="7566992" cy="2382191"/>
          </a:xfrm>
          <a:prstGeom prst="rect">
            <a:avLst/>
          </a:prstGeom>
          <a:noFill/>
          <a:ln w="9525">
            <a:noFill/>
            <a:miter lim="800000"/>
            <a:headEnd/>
            <a:tailEnd/>
          </a:ln>
        </p:spPr>
        <p:txBody>
          <a:bodyPr wrap="square">
            <a:spAutoFit/>
          </a:bodyPr>
          <a:lstStyle/>
          <a:p>
            <a:pPr algn="l" eaLnBrk="0" fontAlgn="base" hangingPunct="0">
              <a:lnSpc>
                <a:spcPct val="90000"/>
              </a:lnSpc>
              <a:spcBef>
                <a:spcPct val="20000"/>
              </a:spcBef>
              <a:spcAft>
                <a:spcPct val="0"/>
              </a:spcAft>
              <a:buClr>
                <a:srgbClr val="000066"/>
              </a:buClr>
              <a:buFont typeface="Wingdings" pitchFamily="2" charset="2"/>
              <a:buChar char="Ø"/>
            </a:pPr>
            <a:endParaRPr kumimoji="1" lang="en-US" altLang="zh-CN" sz="2400">
              <a:solidFill>
                <a:srgbClr val="000000"/>
              </a:solidFill>
              <a:latin typeface="Times New Roman" pitchFamily="18" charset="0"/>
              <a:ea typeface="標楷體" pitchFamily="65" charset="-120"/>
              <a:cs typeface="Times New Roman" pitchFamily="18" charset="0"/>
            </a:endParaRPr>
          </a:p>
          <a:p>
            <a:pPr algn="l" eaLnBrk="0" hangingPunct="0">
              <a:lnSpc>
                <a:spcPct val="90000"/>
              </a:lnSpc>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1. ESD là gì?</a:t>
            </a:r>
          </a:p>
          <a:p>
            <a:pPr algn="l"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2. Mục đích và lợi ích của ESD</a:t>
            </a:r>
          </a:p>
          <a:p>
            <a:pPr algn="l"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3. Thực hiện tuân thủ ESD tại nhà máy</a:t>
            </a:r>
          </a:p>
          <a:p>
            <a:pPr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  - Khu vực FQC</a:t>
            </a:r>
          </a:p>
          <a:p>
            <a:pPr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  - Khu vực OQC</a:t>
            </a:r>
          </a:p>
        </p:txBody>
      </p:sp>
      <p:pic>
        <p:nvPicPr>
          <p:cNvPr id="4" name="Picture 3" descr="A yellow circle with a black background and a yellow triangle with a hand and text&#10;&#10;AI-generated content may be incorrect.">
            <a:extLst>
              <a:ext uri="{FF2B5EF4-FFF2-40B4-BE49-F238E27FC236}">
                <a16:creationId xmlns:a16="http://schemas.microsoft.com/office/drawing/2014/main" id="{238F0812-50CB-DA5C-C716-E489E77F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11" y="1609926"/>
            <a:ext cx="3287282" cy="3287282"/>
          </a:xfrm>
          <a:prstGeom prst="rect">
            <a:avLst/>
          </a:prstGeom>
        </p:spPr>
      </p:pic>
      <p:sp>
        <p:nvSpPr>
          <p:cNvPr id="9" name="Title 1">
            <a:extLst>
              <a:ext uri="{FF2B5EF4-FFF2-40B4-BE49-F238E27FC236}">
                <a16:creationId xmlns:a16="http://schemas.microsoft.com/office/drawing/2014/main" id="{94F51C5F-90BE-840A-EFC5-57E768B33E3E}"/>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lang="en-US" altLang="zh-CN" sz="2800" b="0">
                <a:solidFill>
                  <a:schemeClr val="tx1"/>
                </a:solidFill>
                <a:latin typeface="Times New Roman" panose="02020603050405020304" pitchFamily="18" charset="0"/>
                <a:ea typeface="+mj-ea"/>
                <a:cs typeface="Times New Roman" panose="02020603050405020304" pitchFamily="18" charset="0"/>
              </a:rPr>
              <a:t>Nội dung chính	</a:t>
            </a:r>
            <a:endParaRPr lang="en-US" sz="2800" b="0" dirty="0">
              <a:solidFill>
                <a:schemeClr val="tx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51681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02AE54B-E20A-6EAC-9D74-D44D01358164}"/>
              </a:ext>
            </a:extLst>
          </p:cNvPr>
          <p:cNvSpPr>
            <a:spLocks noGrp="1" noChangeArrowheads="1"/>
          </p:cNvSpPr>
          <p:nvPr>
            <p:ph type="title"/>
          </p:nvPr>
        </p:nvSpPr>
        <p:spPr>
          <a:xfrm>
            <a:off x="1524000" y="6351"/>
            <a:ext cx="9144000" cy="923925"/>
          </a:xfrm>
        </p:spPr>
        <p:txBody>
          <a:bodyPr/>
          <a:lstStyle/>
          <a:p>
            <a:pPr eaLnBrk="1" hangingPunct="1"/>
            <a:r>
              <a:rPr lang="vi-VN" altLang="zh-CN">
                <a:solidFill>
                  <a:schemeClr val="bg1"/>
                </a:solidFill>
                <a:latin typeface="Times New Roman" panose="02020603050405020304" pitchFamily="18" charset="0"/>
                <a:ea typeface="Arial Unicode MS" pitchFamily="34" charset="-120"/>
              </a:rPr>
              <a:t>1. </a:t>
            </a:r>
            <a:r>
              <a:rPr lang="en-US" altLang="zh-CN">
                <a:solidFill>
                  <a:schemeClr val="bg1"/>
                </a:solidFill>
                <a:latin typeface="Times New Roman" panose="02020603050405020304" pitchFamily="18" charset="0"/>
                <a:ea typeface="Arial Unicode MS" pitchFamily="34" charset="-120"/>
              </a:rPr>
              <a:t>Tĩnh điện và nguyên nhân gây ra tĩnh điện</a:t>
            </a:r>
            <a:br>
              <a:rPr lang="en-US" altLang="zh-CN">
                <a:solidFill>
                  <a:schemeClr val="bg1"/>
                </a:solidFill>
                <a:latin typeface="Times New Roman" panose="02020603050405020304" pitchFamily="18" charset="0"/>
                <a:ea typeface="Arial Unicode MS" pitchFamily="34" charset="-120"/>
              </a:rPr>
            </a:br>
            <a:r>
              <a:rPr lang="zh-CN" altLang="en-US" sz="2800">
                <a:solidFill>
                  <a:schemeClr val="bg1"/>
                </a:solidFill>
                <a:ea typeface="Arial Unicode MS" pitchFamily="34" charset="-120"/>
              </a:rPr>
              <a:t>靜電以及發生靜電的原因</a:t>
            </a:r>
            <a:endParaRPr lang="en-US" altLang="en-US" sz="2800">
              <a:solidFill>
                <a:schemeClr val="bg1"/>
              </a:solidFill>
              <a:ea typeface="Arial Unicode MS" pitchFamily="34" charset="-120"/>
            </a:endParaRPr>
          </a:p>
        </p:txBody>
      </p:sp>
      <p:sp>
        <p:nvSpPr>
          <p:cNvPr id="14339" name="Content Placeholder 2">
            <a:extLst>
              <a:ext uri="{FF2B5EF4-FFF2-40B4-BE49-F238E27FC236}">
                <a16:creationId xmlns:a16="http://schemas.microsoft.com/office/drawing/2014/main" id="{65882167-F7D9-26F2-5A51-C044F630DC08}"/>
              </a:ext>
            </a:extLst>
          </p:cNvPr>
          <p:cNvSpPr>
            <a:spLocks noGrp="1" noChangeArrowheads="1"/>
          </p:cNvSpPr>
          <p:nvPr>
            <p:ph sz="half" idx="1"/>
          </p:nvPr>
        </p:nvSpPr>
        <p:spPr>
          <a:xfrm>
            <a:off x="1651001" y="1116011"/>
            <a:ext cx="8913529" cy="5478424"/>
          </a:xfrm>
        </p:spPr>
        <p:txBody>
          <a:bodyPr/>
          <a:lstStyle/>
          <a:p>
            <a:pPr eaLnBrk="1" hangingPunct="1">
              <a:spcBef>
                <a:spcPct val="0"/>
              </a:spcBef>
              <a:defRPr/>
            </a:pPr>
            <a:r>
              <a:rPr lang="vi-VN" altLang="en-US" sz="2000" u="sng" dirty="0">
                <a:solidFill>
                  <a:srgbClr val="0000FF"/>
                </a:solidFill>
                <a:ea typeface="Times" pitchFamily="18" charset="0"/>
                <a:cs typeface="Times" pitchFamily="18" charset="0"/>
              </a:rPr>
              <a:t>Tĩnh điện</a:t>
            </a:r>
            <a:r>
              <a:rPr lang="vi-VN" altLang="en-US" sz="2000" dirty="0">
                <a:solidFill>
                  <a:srgbClr val="0000FF"/>
                </a:solidFill>
                <a:ea typeface="Times" pitchFamily="18" charset="0"/>
                <a:cs typeface="Times" pitchFamily="18" charset="0"/>
              </a:rPr>
              <a:t> :</a:t>
            </a:r>
            <a:r>
              <a:rPr lang="vi-VN" altLang="en-US" sz="2000" dirty="0">
                <a:solidFill>
                  <a:srgbClr val="333333"/>
                </a:solidFill>
                <a:ea typeface="Times" pitchFamily="18" charset="0"/>
                <a:cs typeface="Times" pitchFamily="18" charset="0"/>
              </a:rPr>
              <a:t>được định nghĩa là </a:t>
            </a:r>
            <a:r>
              <a:rPr lang="vi-VN" altLang="en-US" sz="2000" dirty="0">
                <a:solidFill>
                  <a:srgbClr val="333333"/>
                </a:solidFill>
                <a:highlight>
                  <a:srgbClr val="FFFF00"/>
                </a:highlight>
                <a:ea typeface="Times" pitchFamily="18" charset="0"/>
                <a:cs typeface="Times" pitchFamily="18" charset="0"/>
              </a:rPr>
              <a:t>sự mất cân bằng điện tích trên bề mặt của vật liệu</a:t>
            </a:r>
            <a:r>
              <a:rPr lang="vi-VN" altLang="en-US" sz="2000" dirty="0">
                <a:solidFill>
                  <a:srgbClr val="333333"/>
                </a:solidFill>
                <a:ea typeface="Times" pitchFamily="18" charset="0"/>
                <a:cs typeface="Times" pitchFamily="18" charset="0"/>
              </a:rPr>
              <a:t>. Sự mất cân bằng điện tích này tạo ra điện trường và giá trị này có thể đo được và nó có thể ảnh hưởng tới các vật thể khác.</a:t>
            </a:r>
            <a:endParaRPr lang="en-US" altLang="en-US" sz="2000" dirty="0">
              <a:solidFill>
                <a:srgbClr val="333333"/>
              </a:solidFill>
              <a:ea typeface="Times" pitchFamily="18" charset="0"/>
              <a:cs typeface="Times" pitchFamily="18" charset="0"/>
            </a:endParaRPr>
          </a:p>
          <a:p>
            <a:pPr eaLnBrk="1" hangingPunct="1">
              <a:spcBef>
                <a:spcPct val="0"/>
              </a:spcBef>
              <a:defRPr/>
            </a:pPr>
            <a:r>
              <a:rPr lang="vi-VN" altLang="en-US" sz="2000" dirty="0">
                <a:solidFill>
                  <a:srgbClr val="333333"/>
                </a:solidFill>
                <a:ea typeface="Times" pitchFamily="18" charset="0"/>
                <a:cs typeface="Times" pitchFamily="18" charset="0"/>
              </a:rPr>
              <a:t> </a:t>
            </a:r>
            <a:r>
              <a:rPr lang="zh-CN" altLang="en-US" sz="1600" dirty="0">
                <a:solidFill>
                  <a:srgbClr val="333333"/>
                </a:solidFill>
                <a:latin typeface="+mj-ea"/>
                <a:ea typeface="+mj-ea"/>
                <a:cs typeface="Times" pitchFamily="18" charset="0"/>
              </a:rPr>
              <a:t>静电被定义为物质表面上电荷的不平衡。这种电荷不平衡会产生电场，这个值是可测量的，并且可以影响其他物体。</a:t>
            </a:r>
            <a:br>
              <a:rPr lang="en-US" altLang="en-US" sz="1600" dirty="0">
                <a:solidFill>
                  <a:srgbClr val="FF0000"/>
                </a:solidFill>
                <a:ea typeface="Times" pitchFamily="18" charset="0"/>
                <a:cs typeface="Times" pitchFamily="18" charset="0"/>
              </a:rPr>
            </a:br>
            <a:endParaRPr lang="vi-VN" altLang="en-US" sz="1600" dirty="0"/>
          </a:p>
          <a:p>
            <a:pPr eaLnBrk="1" hangingPunct="1">
              <a:spcBef>
                <a:spcPct val="0"/>
              </a:spcBef>
              <a:defRPr/>
            </a:pPr>
            <a:r>
              <a:rPr lang="en-US" altLang="en-US" sz="2000" dirty="0" err="1">
                <a:solidFill>
                  <a:srgbClr val="0000FF"/>
                </a:solidFill>
                <a:ea typeface="Times" pitchFamily="18" charset="0"/>
                <a:cs typeface="Times" pitchFamily="18" charset="0"/>
              </a:rPr>
              <a:t>Phóng</a:t>
            </a:r>
            <a:r>
              <a:rPr lang="en-US" altLang="en-US" sz="2000" dirty="0">
                <a:solidFill>
                  <a:srgbClr val="0000FF"/>
                </a:solidFill>
                <a:ea typeface="Times" pitchFamily="18" charset="0"/>
                <a:cs typeface="Times" pitchFamily="18" charset="0"/>
              </a:rPr>
              <a:t> </a:t>
            </a:r>
            <a:r>
              <a:rPr lang="vi-VN" altLang="en-US" sz="2000" dirty="0">
                <a:solidFill>
                  <a:srgbClr val="0000FF"/>
                </a:solidFill>
                <a:ea typeface="Times" pitchFamily="18" charset="0"/>
                <a:cs typeface="Times" pitchFamily="18" charset="0"/>
              </a:rPr>
              <a:t>tĩnh điện ( ESD) :</a:t>
            </a:r>
            <a:r>
              <a:rPr lang="vi-VN" altLang="en-US" sz="2000" dirty="0">
                <a:solidFill>
                  <a:srgbClr val="333333"/>
                </a:solidFill>
                <a:ea typeface="Times" pitchFamily="18" charset="0"/>
                <a:cs typeface="Times" pitchFamily="18" charset="0"/>
              </a:rPr>
              <a:t> ESD là cách viết tắt của cụm từ “</a:t>
            </a:r>
            <a:r>
              <a:rPr lang="vi-VN" altLang="en-US" sz="2000" dirty="0">
                <a:solidFill>
                  <a:srgbClr val="FF0000"/>
                </a:solidFill>
                <a:ea typeface="Times" pitchFamily="18" charset="0"/>
                <a:cs typeface="Times" pitchFamily="18" charset="0"/>
              </a:rPr>
              <a:t>E</a:t>
            </a:r>
            <a:r>
              <a:rPr lang="vi-VN" altLang="en-US" sz="2000" dirty="0">
                <a:ea typeface="Times" pitchFamily="18" charset="0"/>
                <a:cs typeface="Times" pitchFamily="18" charset="0"/>
              </a:rPr>
              <a:t>lectro-</a:t>
            </a:r>
            <a:r>
              <a:rPr lang="vi-VN" altLang="en-US" sz="2000" dirty="0">
                <a:solidFill>
                  <a:srgbClr val="FF0000"/>
                </a:solidFill>
                <a:ea typeface="Times" pitchFamily="18" charset="0"/>
                <a:cs typeface="Times" pitchFamily="18" charset="0"/>
              </a:rPr>
              <a:t>S</a:t>
            </a:r>
            <a:r>
              <a:rPr lang="vi-VN" altLang="en-US" sz="2000" dirty="0">
                <a:solidFill>
                  <a:srgbClr val="333333"/>
                </a:solidFill>
                <a:ea typeface="Times" pitchFamily="18" charset="0"/>
                <a:cs typeface="Times" pitchFamily="18" charset="0"/>
              </a:rPr>
              <a:t>tatic </a:t>
            </a:r>
            <a:r>
              <a:rPr lang="vi-VN" altLang="en-US" sz="2000" dirty="0">
                <a:solidFill>
                  <a:srgbClr val="FF0000"/>
                </a:solidFill>
                <a:ea typeface="Times" pitchFamily="18" charset="0"/>
                <a:cs typeface="Times" pitchFamily="18" charset="0"/>
              </a:rPr>
              <a:t>D</a:t>
            </a:r>
            <a:r>
              <a:rPr lang="en-US" altLang="en-US" sz="2000" dirty="0" err="1">
                <a:solidFill>
                  <a:srgbClr val="333333"/>
                </a:solidFill>
                <a:ea typeface="Times" pitchFamily="18" charset="0"/>
                <a:cs typeface="Times" pitchFamily="18" charset="0"/>
              </a:rPr>
              <a:t>ischarge</a:t>
            </a:r>
            <a:r>
              <a:rPr lang="en-US" altLang="en-US" sz="2000" dirty="0">
                <a:solidFill>
                  <a:srgbClr val="333333"/>
                </a:solidFill>
                <a:ea typeface="Times" pitchFamily="18" charset="0"/>
                <a:cs typeface="Times" pitchFamily="18" charset="0"/>
              </a:rPr>
              <a:t> </a:t>
            </a:r>
            <a:r>
              <a:rPr lang="vi-VN" altLang="en-US" sz="2000" dirty="0">
                <a:solidFill>
                  <a:srgbClr val="333333"/>
                </a:solidFill>
                <a:ea typeface="Times" pitchFamily="18" charset="0"/>
                <a:cs typeface="Times" pitchFamily="18" charset="0"/>
              </a:rPr>
              <a:t>”. Đây </a:t>
            </a:r>
            <a:r>
              <a:rPr lang="vi-VN" altLang="en-US" sz="2000" dirty="0">
                <a:solidFill>
                  <a:srgbClr val="333333"/>
                </a:solidFill>
                <a:highlight>
                  <a:srgbClr val="FFFF00"/>
                </a:highlight>
                <a:ea typeface="Times" pitchFamily="18" charset="0"/>
                <a:cs typeface="Times" pitchFamily="18" charset="0"/>
              </a:rPr>
              <a:t>là một hiện tượng phóng tĩnh điện </a:t>
            </a:r>
            <a:r>
              <a:rPr lang="vi-VN" altLang="en-US" sz="2000" dirty="0">
                <a:solidFill>
                  <a:srgbClr val="333333"/>
                </a:solidFill>
                <a:ea typeface="Times" pitchFamily="18" charset="0"/>
                <a:cs typeface="Times" pitchFamily="18" charset="0"/>
              </a:rPr>
              <a:t>giữa 2 vật tích điện khác nhau, được gây ra bởi quá trình </a:t>
            </a:r>
            <a:r>
              <a:rPr lang="vi-VN" altLang="en-US" sz="2000" dirty="0">
                <a:solidFill>
                  <a:srgbClr val="333333"/>
                </a:solidFill>
                <a:highlight>
                  <a:srgbClr val="FFFF00"/>
                </a:highlight>
                <a:ea typeface="Times" pitchFamily="18" charset="0"/>
                <a:cs typeface="Times" pitchFamily="18" charset="0"/>
              </a:rPr>
              <a:t>cọ sát, tiếp xúc</a:t>
            </a:r>
            <a:r>
              <a:rPr lang="vi-VN" altLang="en-US" sz="2000" dirty="0">
                <a:solidFill>
                  <a:srgbClr val="333333"/>
                </a:solidFill>
                <a:ea typeface="Times" pitchFamily="18" charset="0"/>
                <a:cs typeface="Times" pitchFamily="18" charset="0"/>
              </a:rPr>
              <a:t>, </a:t>
            </a:r>
            <a:r>
              <a:rPr lang="en-US" sz="2000" dirty="0" err="1">
                <a:solidFill>
                  <a:srgbClr val="333333"/>
                </a:solidFill>
                <a:highlight>
                  <a:srgbClr val="FFFF00"/>
                </a:highlight>
                <a:cs typeface="Times" pitchFamily="18" charset="0"/>
              </a:rPr>
              <a:t>tách</a:t>
            </a:r>
            <a:r>
              <a:rPr lang="en-US" sz="2000" dirty="0">
                <a:solidFill>
                  <a:srgbClr val="333333"/>
                </a:solidFill>
                <a:highlight>
                  <a:srgbClr val="FFFF00"/>
                </a:highlight>
                <a:cs typeface="Times" pitchFamily="18" charset="0"/>
              </a:rPr>
              <a:t> </a:t>
            </a:r>
            <a:r>
              <a:rPr lang="en-US" sz="2000" dirty="0" err="1">
                <a:solidFill>
                  <a:srgbClr val="333333"/>
                </a:solidFill>
                <a:highlight>
                  <a:srgbClr val="FFFF00"/>
                </a:highlight>
                <a:cs typeface="Times" pitchFamily="18" charset="0"/>
              </a:rPr>
              <a:t>rời</a:t>
            </a:r>
            <a:r>
              <a:rPr lang="en-US" sz="2000" dirty="0">
                <a:solidFill>
                  <a:srgbClr val="333333"/>
                </a:solidFill>
                <a:highlight>
                  <a:srgbClr val="FFFF00"/>
                </a:highlight>
                <a:cs typeface="Times" pitchFamily="18" charset="0"/>
              </a:rPr>
              <a:t> </a:t>
            </a:r>
            <a:r>
              <a:rPr lang="vi-VN" sz="2000" dirty="0">
                <a:solidFill>
                  <a:srgbClr val="333333"/>
                </a:solidFill>
                <a:highlight>
                  <a:srgbClr val="FFFF00"/>
                </a:highlight>
                <a:cs typeface="Times" pitchFamily="18" charset="0"/>
              </a:rPr>
              <a:t>, </a:t>
            </a:r>
            <a:r>
              <a:rPr lang="vi-VN" altLang="en-US" sz="2000" dirty="0">
                <a:solidFill>
                  <a:srgbClr val="333333"/>
                </a:solidFill>
                <a:cs typeface="Times" pitchFamily="18" charset="0"/>
              </a:rPr>
              <a:t>sự </a:t>
            </a:r>
            <a:r>
              <a:rPr lang="vi-VN" altLang="en-US" sz="2000" dirty="0">
                <a:solidFill>
                  <a:srgbClr val="333333"/>
                </a:solidFill>
                <a:ea typeface="Times" pitchFamily="18" charset="0"/>
                <a:cs typeface="Times" pitchFamily="18" charset="0"/>
              </a:rPr>
              <a:t>cố </a:t>
            </a:r>
            <a:r>
              <a:rPr lang="vi-VN" altLang="en-US" sz="2000" dirty="0">
                <a:solidFill>
                  <a:srgbClr val="333333"/>
                </a:solidFill>
                <a:highlight>
                  <a:srgbClr val="FFFF00"/>
                </a:highlight>
                <a:ea typeface="Times" pitchFamily="18" charset="0"/>
                <a:cs typeface="Times" pitchFamily="18" charset="0"/>
              </a:rPr>
              <a:t>chập điện , sự cố điện môi </a:t>
            </a:r>
            <a:r>
              <a:rPr lang="vi-VN" altLang="en-US" sz="2000" dirty="0">
                <a:solidFill>
                  <a:srgbClr val="333333"/>
                </a:solidFill>
                <a:ea typeface="Times" pitchFamily="18" charset="0"/>
                <a:cs typeface="Times" pitchFamily="18" charset="0"/>
              </a:rPr>
              <a:t>hay</a:t>
            </a:r>
            <a:r>
              <a:rPr lang="vi-VN" altLang="en-US" sz="2000" dirty="0">
                <a:solidFill>
                  <a:srgbClr val="333333"/>
                </a:solidFill>
                <a:highlight>
                  <a:srgbClr val="FFFF00"/>
                </a:highlight>
                <a:ea typeface="Times" pitchFamily="18" charset="0"/>
                <a:cs typeface="Times" pitchFamily="18" charset="0"/>
              </a:rPr>
              <a:t> quá trình cảm ứng....</a:t>
            </a:r>
            <a:r>
              <a:rPr lang="vi-VN" altLang="en-US" sz="2000" dirty="0">
                <a:solidFill>
                  <a:srgbClr val="333333"/>
                </a:solidFill>
                <a:ea typeface="Times" pitchFamily="18" charset="0"/>
                <a:cs typeface="Times" pitchFamily="18" charset="0"/>
              </a:rPr>
              <a:t>. </a:t>
            </a:r>
            <a:br>
              <a:rPr lang="vi-VN" altLang="en-US" sz="2000" dirty="0">
                <a:solidFill>
                  <a:srgbClr val="333333"/>
                </a:solidFill>
                <a:ea typeface="Times" pitchFamily="18" charset="0"/>
                <a:cs typeface="Times" pitchFamily="18" charset="0"/>
              </a:rPr>
            </a:br>
            <a:r>
              <a:rPr lang="zh-CN" altLang="en-US" sz="1600" dirty="0">
                <a:latin typeface="+mj-ea"/>
                <a:ea typeface="+mj-ea"/>
              </a:rPr>
              <a:t>靜電放電</a:t>
            </a:r>
            <a:r>
              <a:rPr lang="zh-TW" altLang="en-US" sz="1600" dirty="0">
                <a:latin typeface="+mj-ea"/>
                <a:ea typeface="+mj-ea"/>
              </a:rPr>
              <a:t>來源:</a:t>
            </a:r>
            <a:r>
              <a:rPr lang="vi-VN" altLang="zh-TW" sz="1600" dirty="0">
                <a:latin typeface="+mj-ea"/>
                <a:ea typeface="+mj-ea"/>
              </a:rPr>
              <a:t> </a:t>
            </a:r>
            <a:r>
              <a:rPr lang="zh-TW" altLang="en-US" sz="1600" dirty="0">
                <a:latin typeface="+mj-ea"/>
                <a:ea typeface="+mj-ea"/>
              </a:rPr>
              <a:t>因絕緣體之相互摩擦、剝離、感應…而產生.</a:t>
            </a:r>
            <a:endParaRPr lang="en-US" altLang="en-US" sz="1600" dirty="0">
              <a:latin typeface="+mj-ea"/>
              <a:ea typeface="+mj-ea"/>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a:p>
            <a:pPr eaLnBrk="1" hangingPunct="1">
              <a:spcBef>
                <a:spcPct val="0"/>
              </a:spcBef>
              <a:defRPr/>
            </a:pPr>
            <a:endParaRPr lang="en-US" altLang="en-US" sz="2000" dirty="0">
              <a:solidFill>
                <a:srgbClr val="333333"/>
              </a:solidFill>
              <a:ea typeface="Times" pitchFamily="18" charset="0"/>
              <a:cs typeface="Times" pitchFamily="18" charset="0"/>
            </a:endParaRPr>
          </a:p>
        </p:txBody>
      </p:sp>
      <p:sp>
        <p:nvSpPr>
          <p:cNvPr id="15364" name="Slide Number Placeholder 4">
            <a:extLst>
              <a:ext uri="{FF2B5EF4-FFF2-40B4-BE49-F238E27FC236}">
                <a16:creationId xmlns:a16="http://schemas.microsoft.com/office/drawing/2014/main" id="{9FEBE0AE-0571-2DB9-4D00-A700CA9F90BA}"/>
              </a:ext>
            </a:extLst>
          </p:cNvPr>
          <p:cNvSpPr>
            <a:spLocks noGrp="1" noChangeArrowheads="1"/>
          </p:cNvSpPr>
          <p:nvPr>
            <p:ph type="sldNum" sz="quarter" idx="12"/>
          </p:nvPr>
        </p:nvSpPr>
        <p:spPr bwMode="auto">
          <a:xfrm>
            <a:off x="6583363" y="6378575"/>
            <a:ext cx="2103437" cy="615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algn="r" rtl="0" eaLnBrk="1" fontAlgn="base" hangingPunct="1">
              <a:spcBef>
                <a:spcPct val="0"/>
              </a:spcBef>
              <a:spcAft>
                <a:spcPct val="0"/>
              </a:spcAft>
              <a:defRPr sz="1300" b="1" kern="1200">
                <a:solidFill>
                  <a:srgbClr val="898989"/>
                </a:solidFill>
                <a:latin typeface="Times" panose="02020603050405020304" pitchFamily="18" charset="0"/>
                <a:ea typeface="+mn-ea"/>
                <a:cs typeface="+mn-cs"/>
              </a:defRPr>
            </a:lvl1pPr>
            <a:lvl2pPr marL="4572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5pPr>
            <a:lvl6pPr marL="2286000" algn="l" defTabSz="914400" rtl="0" eaLnBrk="1" latinLnBrk="0" hangingPunct="1">
              <a:defRPr sz="4000" b="1" kern="1200">
                <a:solidFill>
                  <a:schemeClr val="tx1"/>
                </a:solidFill>
                <a:latin typeface="Arial" panose="020B0604020202020204" pitchFamily="34" charset="0"/>
                <a:ea typeface="+mn-ea"/>
                <a:cs typeface="+mn-cs"/>
              </a:defRPr>
            </a:lvl6pPr>
            <a:lvl7pPr marL="2743200" algn="l" defTabSz="914400" rtl="0" eaLnBrk="1" latinLnBrk="0" hangingPunct="1">
              <a:defRPr sz="4000" b="1" kern="1200">
                <a:solidFill>
                  <a:schemeClr val="tx1"/>
                </a:solidFill>
                <a:latin typeface="Arial" panose="020B0604020202020204" pitchFamily="34" charset="0"/>
                <a:ea typeface="+mn-ea"/>
                <a:cs typeface="+mn-cs"/>
              </a:defRPr>
            </a:lvl7pPr>
            <a:lvl8pPr marL="3200400" algn="l" defTabSz="914400" rtl="0" eaLnBrk="1" latinLnBrk="0" hangingPunct="1">
              <a:defRPr sz="4000" b="1" kern="1200">
                <a:solidFill>
                  <a:schemeClr val="tx1"/>
                </a:solidFill>
                <a:latin typeface="Arial" panose="020B0604020202020204" pitchFamily="34" charset="0"/>
                <a:ea typeface="+mn-ea"/>
                <a:cs typeface="+mn-cs"/>
              </a:defRPr>
            </a:lvl8pPr>
            <a:lvl9pPr marL="3657600" algn="l" defTabSz="914400" rtl="0" eaLnBrk="1" latinLnBrk="0" hangingPunct="1">
              <a:defRPr sz="4000" b="1" kern="1200">
                <a:solidFill>
                  <a:schemeClr val="tx1"/>
                </a:solidFill>
                <a:latin typeface="Arial" panose="020B0604020202020204" pitchFamily="34" charset="0"/>
                <a:ea typeface="+mn-ea"/>
                <a:cs typeface="+mn-cs"/>
              </a:defRPr>
            </a:lvl9pPr>
          </a:lstStyle>
          <a:p>
            <a:pPr eaLnBrk="0" hangingPunct="0">
              <a:defRPr/>
            </a:pPr>
            <a:fld id="{7126ABDD-4314-41FD-AE91-5E48B3860566}" type="slidenum">
              <a:rPr lang="zh-TW" altLang="en-US" smtClean="0"/>
              <a:pPr eaLnBrk="0" hangingPunct="0">
                <a:defRPr/>
              </a:pPr>
              <a:t>3</a:t>
            </a:fld>
            <a:endParaRPr lang="zh-TW" altLang="en-US" sz="1400">
              <a:latin typeface="Times" panose="02020603050405020304" pitchFamily="18" charset="0"/>
            </a:endParaRPr>
          </a:p>
        </p:txBody>
      </p:sp>
      <p:pic>
        <p:nvPicPr>
          <p:cNvPr id="15365" name="Picture 4">
            <a:extLst>
              <a:ext uri="{FF2B5EF4-FFF2-40B4-BE49-F238E27FC236}">
                <a16:creationId xmlns:a16="http://schemas.microsoft.com/office/drawing/2014/main" id="{F0CDADAD-169B-FB5B-24C7-99CE57E1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114" y="4954589"/>
            <a:ext cx="3284537"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a:extLst>
              <a:ext uri="{FF2B5EF4-FFF2-40B4-BE49-F238E27FC236}">
                <a16:creationId xmlns:a16="http://schemas.microsoft.com/office/drawing/2014/main" id="{A2FB4646-6FE9-8E80-7541-EAE0C4A8A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838" y="4856163"/>
            <a:ext cx="2862262"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E5FCDDD-D9DF-237D-41A0-168DA8B5A589}"/>
              </a:ext>
            </a:extLst>
          </p:cNvPr>
          <p:cNvPicPr>
            <a:picLocks noChangeAspect="1"/>
          </p:cNvPicPr>
          <p:nvPr/>
        </p:nvPicPr>
        <p:blipFill>
          <a:blip r:embed="rId4"/>
          <a:stretch>
            <a:fillRect/>
          </a:stretch>
        </p:blipFill>
        <p:spPr>
          <a:xfrm>
            <a:off x="3282668" y="4598175"/>
            <a:ext cx="2308508" cy="1888351"/>
          </a:xfrm>
          <a:prstGeom prst="rect">
            <a:avLst/>
          </a:prstGeom>
        </p:spPr>
      </p:pic>
      <p:pic>
        <p:nvPicPr>
          <p:cNvPr id="3" name="Picture 2">
            <a:extLst>
              <a:ext uri="{FF2B5EF4-FFF2-40B4-BE49-F238E27FC236}">
                <a16:creationId xmlns:a16="http://schemas.microsoft.com/office/drawing/2014/main" id="{9FEBD07E-9EB0-B4DE-DE49-D227D9E408C7}"/>
              </a:ext>
            </a:extLst>
          </p:cNvPr>
          <p:cNvPicPr>
            <a:picLocks noChangeAspect="1"/>
          </p:cNvPicPr>
          <p:nvPr/>
        </p:nvPicPr>
        <p:blipFill>
          <a:blip r:embed="rId5"/>
          <a:stretch>
            <a:fillRect/>
          </a:stretch>
        </p:blipFill>
        <p:spPr>
          <a:xfrm>
            <a:off x="6167437" y="4636327"/>
            <a:ext cx="3012215" cy="16941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A919819-82D8-5D3B-47DA-A9D3BE458AA0}"/>
              </a:ext>
            </a:extLst>
          </p:cNvPr>
          <p:cNvSpPr>
            <a:spLocks noGrp="1" noChangeArrowheads="1"/>
          </p:cNvSpPr>
          <p:nvPr>
            <p:ph type="title"/>
          </p:nvPr>
        </p:nvSpPr>
        <p:spPr>
          <a:xfrm>
            <a:off x="652462" y="93653"/>
            <a:ext cx="7856538" cy="839788"/>
          </a:xfrm>
        </p:spPr>
        <p:txBody>
          <a:bodyPr/>
          <a:lstStyle/>
          <a:p>
            <a:pPr eaLnBrk="1" hangingPunct="1"/>
            <a:br>
              <a:rPr kumimoji="1" lang="en-US" altLang="zh-TW" sz="2800" dirty="0">
                <a:solidFill>
                  <a:schemeClr val="bg1"/>
                </a:solidFill>
                <a:latin typeface="Arial" panose="020B0604020202020204" pitchFamily="34" charset="0"/>
                <a:ea typeface="標楷體" panose="03000509000000000000" pitchFamily="65" charset="-120"/>
                <a:cs typeface="Arial" panose="020B0604020202020204" pitchFamily="34" charset="0"/>
              </a:rPr>
            </a:br>
            <a:r>
              <a:rPr kumimoji="1" lang="vi-VN" altLang="zh-TW" sz="2000" dirty="0">
                <a:solidFill>
                  <a:schemeClr val="bg1"/>
                </a:solidFill>
                <a:latin typeface="20"/>
                <a:ea typeface="標楷體" panose="03000509000000000000" pitchFamily="65" charset="-120"/>
                <a:cs typeface="Arial" panose="020B0604020202020204" pitchFamily="34" charset="0"/>
              </a:rPr>
              <a:t>Ba</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phương</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pháp</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dự</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phòng</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phóng</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điện</a:t>
            </a:r>
            <a:r>
              <a:rPr kumimoji="1" lang="en-US" altLang="zh-TW" sz="2000" dirty="0">
                <a:solidFill>
                  <a:schemeClr val="bg1"/>
                </a:solidFill>
                <a:latin typeface="20"/>
                <a:ea typeface="標楷體" panose="03000509000000000000" pitchFamily="65" charset="-120"/>
                <a:cs typeface="Arial" panose="020B0604020202020204" pitchFamily="34" charset="0"/>
              </a:rPr>
              <a:t> do </a:t>
            </a:r>
            <a:r>
              <a:rPr kumimoji="1" lang="en-US" altLang="zh-TW" sz="2000" dirty="0" err="1">
                <a:solidFill>
                  <a:schemeClr val="bg1"/>
                </a:solidFill>
                <a:latin typeface="20"/>
                <a:ea typeface="標楷體" panose="03000509000000000000" pitchFamily="65" charset="-120"/>
                <a:cs typeface="Arial" panose="020B0604020202020204" pitchFamily="34" charset="0"/>
              </a:rPr>
              <a:t>tĩnh</a:t>
            </a:r>
            <a:r>
              <a:rPr kumimoji="1" lang="en-US" altLang="zh-TW" sz="2000" dirty="0">
                <a:solidFill>
                  <a:schemeClr val="bg1"/>
                </a:solidFill>
                <a:latin typeface="20"/>
                <a:ea typeface="標楷體" panose="03000509000000000000" pitchFamily="65" charset="-120"/>
                <a:cs typeface="Arial" panose="020B0604020202020204" pitchFamily="34" charset="0"/>
              </a:rPr>
              <a:t> </a:t>
            </a:r>
            <a:r>
              <a:rPr kumimoji="1" lang="en-US" altLang="zh-TW" sz="2000" dirty="0" err="1">
                <a:solidFill>
                  <a:schemeClr val="bg1"/>
                </a:solidFill>
                <a:latin typeface="20"/>
                <a:ea typeface="標楷體" panose="03000509000000000000" pitchFamily="65" charset="-120"/>
                <a:cs typeface="Arial" panose="020B0604020202020204" pitchFamily="34" charset="0"/>
              </a:rPr>
              <a:t>điện</a:t>
            </a:r>
            <a:br>
              <a:rPr kumimoji="1" lang="vi-VN" altLang="zh-TW" sz="2000" dirty="0">
                <a:solidFill>
                  <a:schemeClr val="bg1"/>
                </a:solidFill>
                <a:latin typeface="20"/>
                <a:ea typeface="標楷體" panose="03000509000000000000" pitchFamily="65" charset="-120"/>
                <a:cs typeface="Arial" panose="020B0604020202020204" pitchFamily="34" charset="0"/>
              </a:rPr>
            </a:br>
            <a:r>
              <a:rPr lang="zh-TW" altLang="en-US" sz="2400" dirty="0">
                <a:solidFill>
                  <a:schemeClr val="bg1"/>
                </a:solidFill>
                <a:latin typeface="20"/>
                <a:cs typeface="Arial" panose="020B0604020202020204" pitchFamily="34" charset="0"/>
              </a:rPr>
              <a:t>防止靜電放電的三種方法</a:t>
            </a:r>
            <a:br>
              <a:rPr kumimoji="1" lang="en-US" altLang="zh-TW" sz="4000" dirty="0">
                <a:solidFill>
                  <a:schemeClr val="bg1"/>
                </a:solidFill>
                <a:latin typeface="Arial" panose="020B0604020202020204" pitchFamily="34" charset="0"/>
                <a:ea typeface="標楷體" panose="03000509000000000000" pitchFamily="65" charset="-120"/>
                <a:cs typeface="Arial" panose="020B0604020202020204" pitchFamily="34" charset="0"/>
              </a:rPr>
            </a:br>
            <a:endParaRPr lang="en-US" altLang="en-US" sz="4000" dirty="0">
              <a:solidFill>
                <a:schemeClr val="bg1"/>
              </a:solidFill>
              <a:latin typeface="Arial" panose="020B0604020202020204" pitchFamily="34" charset="0"/>
              <a:cs typeface="Arial" panose="020B0604020202020204" pitchFamily="34" charset="0"/>
            </a:endParaRPr>
          </a:p>
        </p:txBody>
      </p:sp>
      <p:sp>
        <p:nvSpPr>
          <p:cNvPr id="26627" name="Slide Number Placeholder 4">
            <a:extLst>
              <a:ext uri="{FF2B5EF4-FFF2-40B4-BE49-F238E27FC236}">
                <a16:creationId xmlns:a16="http://schemas.microsoft.com/office/drawing/2014/main" id="{7716436B-BA79-A7B3-C80A-425CEAFD8524}"/>
              </a:ext>
            </a:extLst>
          </p:cNvPr>
          <p:cNvSpPr>
            <a:spLocks noGrp="1" noChangeArrowheads="1"/>
          </p:cNvSpPr>
          <p:nvPr>
            <p:ph type="sldNum" sz="quarter" idx="12"/>
          </p:nvPr>
        </p:nvSpPr>
        <p:spPr bwMode="auto">
          <a:xfrm>
            <a:off x="6583363" y="6378575"/>
            <a:ext cx="2103437" cy="615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algn="r" rtl="0" eaLnBrk="1" fontAlgn="base" hangingPunct="1">
              <a:spcBef>
                <a:spcPct val="0"/>
              </a:spcBef>
              <a:spcAft>
                <a:spcPct val="0"/>
              </a:spcAft>
              <a:defRPr sz="1300" b="1" kern="1200">
                <a:solidFill>
                  <a:srgbClr val="898989"/>
                </a:solidFill>
                <a:latin typeface="Times" panose="02020603050405020304" pitchFamily="18" charset="0"/>
                <a:ea typeface="+mn-ea"/>
                <a:cs typeface="+mn-cs"/>
              </a:defRPr>
            </a:lvl1pPr>
            <a:lvl2pPr marL="4572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4000" b="1" kern="1200">
                <a:solidFill>
                  <a:schemeClr val="tx1"/>
                </a:solidFill>
                <a:latin typeface="Arial" panose="020B0604020202020204" pitchFamily="34" charset="0"/>
                <a:ea typeface="+mn-ea"/>
                <a:cs typeface="+mn-cs"/>
              </a:defRPr>
            </a:lvl5pPr>
            <a:lvl6pPr marL="2286000" algn="l" defTabSz="914400" rtl="0" eaLnBrk="1" latinLnBrk="0" hangingPunct="1">
              <a:defRPr sz="4000" b="1" kern="1200">
                <a:solidFill>
                  <a:schemeClr val="tx1"/>
                </a:solidFill>
                <a:latin typeface="Arial" panose="020B0604020202020204" pitchFamily="34" charset="0"/>
                <a:ea typeface="+mn-ea"/>
                <a:cs typeface="+mn-cs"/>
              </a:defRPr>
            </a:lvl6pPr>
            <a:lvl7pPr marL="2743200" algn="l" defTabSz="914400" rtl="0" eaLnBrk="1" latinLnBrk="0" hangingPunct="1">
              <a:defRPr sz="4000" b="1" kern="1200">
                <a:solidFill>
                  <a:schemeClr val="tx1"/>
                </a:solidFill>
                <a:latin typeface="Arial" panose="020B0604020202020204" pitchFamily="34" charset="0"/>
                <a:ea typeface="+mn-ea"/>
                <a:cs typeface="+mn-cs"/>
              </a:defRPr>
            </a:lvl7pPr>
            <a:lvl8pPr marL="3200400" algn="l" defTabSz="914400" rtl="0" eaLnBrk="1" latinLnBrk="0" hangingPunct="1">
              <a:defRPr sz="4000" b="1" kern="1200">
                <a:solidFill>
                  <a:schemeClr val="tx1"/>
                </a:solidFill>
                <a:latin typeface="Arial" panose="020B0604020202020204" pitchFamily="34" charset="0"/>
                <a:ea typeface="+mn-ea"/>
                <a:cs typeface="+mn-cs"/>
              </a:defRPr>
            </a:lvl8pPr>
            <a:lvl9pPr marL="3657600" algn="l" defTabSz="914400" rtl="0" eaLnBrk="1" latinLnBrk="0" hangingPunct="1">
              <a:defRPr sz="4000" b="1" kern="1200">
                <a:solidFill>
                  <a:schemeClr val="tx1"/>
                </a:solidFill>
                <a:latin typeface="Arial" panose="020B0604020202020204" pitchFamily="34" charset="0"/>
                <a:ea typeface="+mn-ea"/>
                <a:cs typeface="+mn-cs"/>
              </a:defRPr>
            </a:lvl9pPr>
          </a:lstStyle>
          <a:p>
            <a:pPr>
              <a:defRPr/>
            </a:pPr>
            <a:fld id="{7126ABDD-4314-41FD-AE91-5E48B3860566}" type="slidenum">
              <a:rPr lang="zh-TW" altLang="en-US" smtClean="0"/>
              <a:pPr>
                <a:defRPr/>
              </a:pPr>
              <a:t>4</a:t>
            </a:fld>
            <a:endParaRPr lang="en-US" altLang="zh-TW" sz="1400">
              <a:cs typeface="Arial" panose="020B0604020202020204" pitchFamily="34" charset="0"/>
            </a:endParaRPr>
          </a:p>
        </p:txBody>
      </p:sp>
      <p:sp>
        <p:nvSpPr>
          <p:cNvPr id="26628" name="Oval 6">
            <a:extLst>
              <a:ext uri="{FF2B5EF4-FFF2-40B4-BE49-F238E27FC236}">
                <a16:creationId xmlns:a16="http://schemas.microsoft.com/office/drawing/2014/main" id="{5F9081B0-6F31-5E98-B8A1-1A6499E4B9E8}"/>
              </a:ext>
            </a:extLst>
          </p:cNvPr>
          <p:cNvSpPr>
            <a:spLocks noChangeArrowheads="1"/>
          </p:cNvSpPr>
          <p:nvPr/>
        </p:nvSpPr>
        <p:spPr bwMode="auto">
          <a:xfrm>
            <a:off x="2173288" y="1828800"/>
            <a:ext cx="615950" cy="6810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4000" b="1">
                <a:solidFill>
                  <a:schemeClr val="tx1"/>
                </a:solidFill>
                <a:latin typeface="Arial" panose="020B0604020202020204" pitchFamily="34" charset="0"/>
              </a:defRPr>
            </a:lvl1pPr>
            <a:lvl2pPr marL="742950" indent="-285750">
              <a:defRPr sz="4000" b="1">
                <a:solidFill>
                  <a:schemeClr val="tx1"/>
                </a:solidFill>
                <a:latin typeface="Arial" panose="020B0604020202020204" pitchFamily="34" charset="0"/>
              </a:defRPr>
            </a:lvl2pPr>
            <a:lvl3pPr marL="1143000" indent="-228600">
              <a:defRPr sz="4000" b="1">
                <a:solidFill>
                  <a:schemeClr val="tx1"/>
                </a:solidFill>
                <a:latin typeface="Arial" panose="020B0604020202020204" pitchFamily="34" charset="0"/>
              </a:defRPr>
            </a:lvl3pPr>
            <a:lvl4pPr marL="1600200" indent="-228600">
              <a:defRPr sz="4000" b="1">
                <a:solidFill>
                  <a:schemeClr val="tx1"/>
                </a:solidFill>
                <a:latin typeface="Arial" panose="020B0604020202020204" pitchFamily="34" charset="0"/>
              </a:defRPr>
            </a:lvl4pPr>
            <a:lvl5pPr marL="2057400" indent="-228600">
              <a:defRPr sz="4000" b="1">
                <a:solidFill>
                  <a:schemeClr val="tx1"/>
                </a:solidFill>
                <a:latin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defRPr>
            </a:lvl9pPr>
          </a:lstStyle>
          <a:p>
            <a:pPr eaLnBrk="1" hangingPunct="1">
              <a:spcBef>
                <a:spcPct val="20000"/>
              </a:spcBef>
            </a:pPr>
            <a:endParaRPr lang="en-US" altLang="en-US">
              <a:cs typeface="Arial" panose="020B0604020202020204" pitchFamily="34" charset="0"/>
            </a:endParaRPr>
          </a:p>
        </p:txBody>
      </p:sp>
      <p:sp>
        <p:nvSpPr>
          <p:cNvPr id="8" name="Oval 7">
            <a:extLst>
              <a:ext uri="{FF2B5EF4-FFF2-40B4-BE49-F238E27FC236}">
                <a16:creationId xmlns:a16="http://schemas.microsoft.com/office/drawing/2014/main" id="{91E90D22-B65C-93DA-BFED-9FAC44D489DE}"/>
              </a:ext>
            </a:extLst>
          </p:cNvPr>
          <p:cNvSpPr/>
          <p:nvPr/>
        </p:nvSpPr>
        <p:spPr bwMode="auto">
          <a:xfrm>
            <a:off x="2173288" y="1371601"/>
            <a:ext cx="488950" cy="50006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hangingPunct="1">
              <a:spcBef>
                <a:spcPct val="20000"/>
              </a:spcBef>
              <a:defRPr/>
            </a:pPr>
            <a:endParaRPr lang="en-US">
              <a:solidFill>
                <a:schemeClr val="tx1"/>
              </a:solidFill>
              <a:cs typeface="Arial" charset="0"/>
            </a:endParaRPr>
          </a:p>
        </p:txBody>
      </p:sp>
      <p:sp>
        <p:nvSpPr>
          <p:cNvPr id="26630" name="TextBox 8">
            <a:extLst>
              <a:ext uri="{FF2B5EF4-FFF2-40B4-BE49-F238E27FC236}">
                <a16:creationId xmlns:a16="http://schemas.microsoft.com/office/drawing/2014/main" id="{0DA8A6E0-CE51-F3E8-35DC-21FB3F60FBBB}"/>
              </a:ext>
            </a:extLst>
          </p:cNvPr>
          <p:cNvSpPr txBox="1">
            <a:spLocks noChangeArrowheads="1"/>
          </p:cNvSpPr>
          <p:nvPr/>
        </p:nvSpPr>
        <p:spPr bwMode="auto">
          <a:xfrm rot="16200000">
            <a:off x="2842638" y="1191419"/>
            <a:ext cx="1169551"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4000" b="1">
                <a:solidFill>
                  <a:schemeClr val="tx1"/>
                </a:solidFill>
                <a:latin typeface="Arial" panose="020B0604020202020204" pitchFamily="34" charset="0"/>
              </a:defRPr>
            </a:lvl1pPr>
            <a:lvl2pPr marL="742950" indent="-285750">
              <a:defRPr sz="4000" b="1">
                <a:solidFill>
                  <a:schemeClr val="tx1"/>
                </a:solidFill>
                <a:latin typeface="Arial" panose="020B0604020202020204" pitchFamily="34" charset="0"/>
              </a:defRPr>
            </a:lvl2pPr>
            <a:lvl3pPr marL="1143000" indent="-228600">
              <a:defRPr sz="4000" b="1">
                <a:solidFill>
                  <a:schemeClr val="tx1"/>
                </a:solidFill>
                <a:latin typeface="Arial" panose="020B0604020202020204" pitchFamily="34" charset="0"/>
              </a:defRPr>
            </a:lvl3pPr>
            <a:lvl4pPr marL="1600200" indent="-228600">
              <a:defRPr sz="4000" b="1">
                <a:solidFill>
                  <a:schemeClr val="tx1"/>
                </a:solidFill>
                <a:latin typeface="Arial" panose="020B0604020202020204" pitchFamily="34" charset="0"/>
              </a:defRPr>
            </a:lvl4pPr>
            <a:lvl5pPr marL="2057400" indent="-228600">
              <a:defRPr sz="4000" b="1">
                <a:solidFill>
                  <a:schemeClr val="tx1"/>
                </a:solidFill>
                <a:latin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defRPr>
            </a:lvl9pPr>
          </a:lstStyle>
          <a:p>
            <a:r>
              <a:rPr kumimoji="1" lang="en-US" altLang="zh-TW" sz="2400">
                <a:ea typeface="標楷體" panose="03000509000000000000" pitchFamily="65" charset="-120"/>
                <a:cs typeface="Arial" panose="020B0604020202020204" pitchFamily="34" charset="0"/>
              </a:rPr>
              <a:t>Rò rỉ</a:t>
            </a:r>
            <a:r>
              <a:rPr kumimoji="1" lang="vi-VN" altLang="zh-TW" sz="2400">
                <a:ea typeface="標楷體" panose="03000509000000000000" pitchFamily="65" charset="-120"/>
                <a:cs typeface="Arial" panose="020B0604020202020204" pitchFamily="34" charset="0"/>
              </a:rPr>
              <a:t> </a:t>
            </a:r>
            <a:r>
              <a:rPr lang="zh-CN" altLang="en-US" sz="2400" b="0">
                <a:cs typeface="Arial" panose="020B0604020202020204" pitchFamily="34" charset="0"/>
              </a:rPr>
              <a:t>洩漏</a:t>
            </a:r>
            <a:r>
              <a:rPr kumimoji="1" lang="en-US" altLang="zh-TW" sz="2400">
                <a:ea typeface="標楷體" panose="03000509000000000000" pitchFamily="65" charset="-120"/>
                <a:cs typeface="Arial" panose="020B0604020202020204" pitchFamily="34" charset="0"/>
              </a:rPr>
              <a:t> </a:t>
            </a:r>
            <a:endParaRPr lang="en-US" altLang="en-US" sz="2400">
              <a:cs typeface="Arial" panose="020B0604020202020204" pitchFamily="34" charset="0"/>
            </a:endParaRPr>
          </a:p>
          <a:p>
            <a:endParaRPr lang="en-US" altLang="en-US">
              <a:cs typeface="Arial" panose="020B0604020202020204" pitchFamily="34" charset="0"/>
            </a:endParaRPr>
          </a:p>
        </p:txBody>
      </p:sp>
      <p:grpSp>
        <p:nvGrpSpPr>
          <p:cNvPr id="26631" name="Group 9">
            <a:extLst>
              <a:ext uri="{FF2B5EF4-FFF2-40B4-BE49-F238E27FC236}">
                <a16:creationId xmlns:a16="http://schemas.microsoft.com/office/drawing/2014/main" id="{5AC4E750-A953-FC01-E0E4-C97C3B86164B}"/>
              </a:ext>
            </a:extLst>
          </p:cNvPr>
          <p:cNvGrpSpPr>
            <a:grpSpLocks/>
          </p:cNvGrpSpPr>
          <p:nvPr/>
        </p:nvGrpSpPr>
        <p:grpSpPr bwMode="auto">
          <a:xfrm>
            <a:off x="1847851" y="2093914"/>
            <a:ext cx="3159125" cy="3648075"/>
            <a:chOff x="886668" y="741187"/>
            <a:chExt cx="3159029" cy="3649343"/>
          </a:xfrm>
        </p:grpSpPr>
        <p:sp>
          <p:nvSpPr>
            <p:cNvPr id="11" name="Rectangle 10">
              <a:extLst>
                <a:ext uri="{FF2B5EF4-FFF2-40B4-BE49-F238E27FC236}">
                  <a16:creationId xmlns:a16="http://schemas.microsoft.com/office/drawing/2014/main" id="{E6E88456-C8C7-7E46-FE04-9EC06AB27DD7}"/>
                </a:ext>
              </a:extLst>
            </p:cNvPr>
            <p:cNvSpPr/>
            <p:nvPr/>
          </p:nvSpPr>
          <p:spPr>
            <a:xfrm>
              <a:off x="886668" y="741187"/>
              <a:ext cx="3159029" cy="36493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defRPr/>
              </a:pPr>
              <a:endParaRPr lang="en-US"/>
            </a:p>
          </p:txBody>
        </p:sp>
        <p:sp>
          <p:nvSpPr>
            <p:cNvPr id="12" name="TextBox 11">
              <a:extLst>
                <a:ext uri="{FF2B5EF4-FFF2-40B4-BE49-F238E27FC236}">
                  <a16:creationId xmlns:a16="http://schemas.microsoft.com/office/drawing/2014/main" id="{62BAF003-B246-AF0B-0558-3FFF1C3B3309}"/>
                </a:ext>
              </a:extLst>
            </p:cNvPr>
            <p:cNvSpPr txBox="1"/>
            <p:nvPr/>
          </p:nvSpPr>
          <p:spPr>
            <a:xfrm>
              <a:off x="886668" y="741187"/>
              <a:ext cx="3159029" cy="17992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55880" tIns="55880" rIns="55880" bIns="55880"/>
            <a:lstStyle>
              <a:lvl1pPr defTabSz="977900">
                <a:defRPr sz="4000" b="1">
                  <a:solidFill>
                    <a:schemeClr val="tx1"/>
                  </a:solidFill>
                  <a:latin typeface="Arial" panose="020B0604020202020204" pitchFamily="34" charset="0"/>
                  <a:cs typeface="Arial" panose="020B0604020202020204" pitchFamily="34" charset="0"/>
                </a:defRPr>
              </a:lvl1pPr>
              <a:lvl2pPr marL="742950" indent="-285750" defTabSz="977900">
                <a:defRPr sz="4000" b="1">
                  <a:solidFill>
                    <a:schemeClr val="tx1"/>
                  </a:solidFill>
                  <a:latin typeface="Arial" panose="020B0604020202020204" pitchFamily="34" charset="0"/>
                  <a:cs typeface="Arial" panose="020B0604020202020204" pitchFamily="34" charset="0"/>
                </a:defRPr>
              </a:lvl2pPr>
              <a:lvl3pPr marL="1143000" indent="-228600" defTabSz="977900">
                <a:defRPr sz="4000" b="1">
                  <a:solidFill>
                    <a:schemeClr val="tx1"/>
                  </a:solidFill>
                  <a:latin typeface="Arial" panose="020B0604020202020204" pitchFamily="34" charset="0"/>
                  <a:cs typeface="Arial" panose="020B0604020202020204" pitchFamily="34" charset="0"/>
                </a:defRPr>
              </a:lvl3pPr>
              <a:lvl4pPr marL="1600200" indent="-228600" defTabSz="977900">
                <a:defRPr sz="4000" b="1">
                  <a:solidFill>
                    <a:schemeClr val="tx1"/>
                  </a:solidFill>
                  <a:latin typeface="Arial" panose="020B0604020202020204" pitchFamily="34" charset="0"/>
                  <a:cs typeface="Arial" panose="020B0604020202020204" pitchFamily="34" charset="0"/>
                </a:defRPr>
              </a:lvl4pPr>
              <a:lvl5pPr marL="2057400" indent="-228600" defTabSz="977900">
                <a:defRPr sz="4000" b="1">
                  <a:solidFill>
                    <a:schemeClr val="tx1"/>
                  </a:solidFill>
                  <a:latin typeface="Arial" panose="020B0604020202020204" pitchFamily="34" charset="0"/>
                  <a:cs typeface="Arial" panose="020B0604020202020204" pitchFamily="34" charset="0"/>
                </a:defRPr>
              </a:lvl5pPr>
              <a:lvl6pPr marL="25146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nSpc>
                  <a:spcPct val="90000"/>
                </a:lnSpc>
                <a:spcAft>
                  <a:spcPct val="35000"/>
                </a:spcAft>
                <a:defRPr/>
              </a:pPr>
              <a:r>
                <a:rPr kumimoji="1" lang="en-US" altLang="zh-TW" sz="1800" b="0" dirty="0" err="1">
                  <a:ea typeface="標楷體" panose="03000509000000000000" pitchFamily="65" charset="-120"/>
                </a:rPr>
                <a:t>tạo</a:t>
              </a:r>
              <a:r>
                <a:rPr kumimoji="1" lang="en-US" altLang="zh-TW" sz="1800" b="0" dirty="0">
                  <a:ea typeface="標楷體" panose="03000509000000000000" pitchFamily="65" charset="-120"/>
                </a:rPr>
                <a:t> con </a:t>
              </a:r>
              <a:r>
                <a:rPr kumimoji="1" lang="en-US" altLang="zh-TW" sz="1800" b="0" dirty="0" err="1">
                  <a:ea typeface="標楷體" panose="03000509000000000000" pitchFamily="65" charset="-120"/>
                </a:rPr>
                <a:t>đường</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để</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giải</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phóng</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tĩnh</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điện</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như</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mắc</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dây</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tiếp</a:t>
              </a:r>
              <a:r>
                <a:rPr kumimoji="1" lang="en-US" altLang="zh-TW" sz="1800" b="0" dirty="0">
                  <a:ea typeface="標楷體" panose="03000509000000000000" pitchFamily="65" charset="-120"/>
                </a:rPr>
                <a:t> </a:t>
              </a:r>
              <a:r>
                <a:rPr kumimoji="1" lang="en-US" altLang="zh-TW" sz="1800" b="0" dirty="0" err="1">
                  <a:ea typeface="標楷體" panose="03000509000000000000" pitchFamily="65" charset="-120"/>
                </a:rPr>
                <a:t>đất</a:t>
              </a:r>
              <a:r>
                <a:rPr kumimoji="1" lang="vi-VN" altLang="zh-TW" sz="1800" b="0" dirty="0">
                  <a:ea typeface="標楷體" panose="03000509000000000000" pitchFamily="65" charset="-120"/>
                </a:rPr>
                <a:t>, dây xanh cho con người, dây xanh vàng cho thiết bị</a:t>
              </a:r>
              <a:r>
                <a:rPr lang="zh-TW" altLang="en-US" sz="1800" b="0" dirty="0">
                  <a:solidFill>
                    <a:srgbClr val="000000"/>
                  </a:solidFill>
                </a:rPr>
                <a:t>。創建釋放靜電的路徑，例如地線，人用綠線，設備用綠黃線</a:t>
              </a:r>
              <a:endParaRPr lang="en-US" altLang="en-US" sz="1800" dirty="0"/>
            </a:p>
          </p:txBody>
        </p:sp>
      </p:grpSp>
      <p:sp>
        <p:nvSpPr>
          <p:cNvPr id="13" name="Oval 12">
            <a:extLst>
              <a:ext uri="{FF2B5EF4-FFF2-40B4-BE49-F238E27FC236}">
                <a16:creationId xmlns:a16="http://schemas.microsoft.com/office/drawing/2014/main" id="{B0027BAC-CA10-E3A5-8192-E620D9B8589E}"/>
              </a:ext>
            </a:extLst>
          </p:cNvPr>
          <p:cNvSpPr/>
          <p:nvPr/>
        </p:nvSpPr>
        <p:spPr bwMode="auto">
          <a:xfrm>
            <a:off x="4762500" y="1371601"/>
            <a:ext cx="488950" cy="50006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hangingPunct="1">
              <a:spcBef>
                <a:spcPct val="20000"/>
              </a:spcBef>
              <a:defRPr/>
            </a:pPr>
            <a:endParaRPr lang="en-US">
              <a:solidFill>
                <a:schemeClr val="tx1"/>
              </a:solidFill>
              <a:cs typeface="Arial" charset="0"/>
            </a:endParaRPr>
          </a:p>
        </p:txBody>
      </p:sp>
      <p:grpSp>
        <p:nvGrpSpPr>
          <p:cNvPr id="26633" name="Group 13">
            <a:extLst>
              <a:ext uri="{FF2B5EF4-FFF2-40B4-BE49-F238E27FC236}">
                <a16:creationId xmlns:a16="http://schemas.microsoft.com/office/drawing/2014/main" id="{5E622A4E-CF9E-6FF7-13C3-B0ED27319558}"/>
              </a:ext>
            </a:extLst>
          </p:cNvPr>
          <p:cNvGrpSpPr>
            <a:grpSpLocks/>
          </p:cNvGrpSpPr>
          <p:nvPr/>
        </p:nvGrpSpPr>
        <p:grpSpPr bwMode="auto">
          <a:xfrm>
            <a:off x="5108575" y="1962151"/>
            <a:ext cx="2668588" cy="1801813"/>
            <a:chOff x="5497835" y="869284"/>
            <a:chExt cx="2667615" cy="3485491"/>
          </a:xfrm>
        </p:grpSpPr>
        <p:sp>
          <p:nvSpPr>
            <p:cNvPr id="15" name="Rectangle 14">
              <a:extLst>
                <a:ext uri="{FF2B5EF4-FFF2-40B4-BE49-F238E27FC236}">
                  <a16:creationId xmlns:a16="http://schemas.microsoft.com/office/drawing/2014/main" id="{F80F701B-CEBE-135D-594F-BE719C252C94}"/>
                </a:ext>
              </a:extLst>
            </p:cNvPr>
            <p:cNvSpPr/>
            <p:nvPr/>
          </p:nvSpPr>
          <p:spPr>
            <a:xfrm>
              <a:off x="5720004" y="869284"/>
              <a:ext cx="2445446" cy="34793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defRPr/>
              </a:pPr>
              <a:endParaRPr lang="en-US"/>
            </a:p>
          </p:txBody>
        </p:sp>
        <p:sp>
          <p:nvSpPr>
            <p:cNvPr id="16" name="TextBox 15">
              <a:extLst>
                <a:ext uri="{FF2B5EF4-FFF2-40B4-BE49-F238E27FC236}">
                  <a16:creationId xmlns:a16="http://schemas.microsoft.com/office/drawing/2014/main" id="{A19ACDB3-1A8B-68EC-3764-EDF02635161C}"/>
                </a:ext>
              </a:extLst>
            </p:cNvPr>
            <p:cNvSpPr txBox="1"/>
            <p:nvPr/>
          </p:nvSpPr>
          <p:spPr>
            <a:xfrm>
              <a:off x="5497835" y="875426"/>
              <a:ext cx="2445446" cy="34793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55880" tIns="55880" rIns="55880" bIns="55880"/>
            <a:lstStyle>
              <a:lvl1pPr defTabSz="977900">
                <a:defRPr sz="4000" b="1">
                  <a:solidFill>
                    <a:schemeClr val="tx1"/>
                  </a:solidFill>
                  <a:latin typeface="Arial" panose="020B0604020202020204" pitchFamily="34" charset="0"/>
                  <a:cs typeface="Arial" panose="020B0604020202020204" pitchFamily="34" charset="0"/>
                </a:defRPr>
              </a:lvl1pPr>
              <a:lvl2pPr marL="742950" indent="-285750" defTabSz="977900">
                <a:defRPr sz="4000" b="1">
                  <a:solidFill>
                    <a:schemeClr val="tx1"/>
                  </a:solidFill>
                  <a:latin typeface="Arial" panose="020B0604020202020204" pitchFamily="34" charset="0"/>
                  <a:cs typeface="Arial" panose="020B0604020202020204" pitchFamily="34" charset="0"/>
                </a:defRPr>
              </a:lvl2pPr>
              <a:lvl3pPr marL="1143000" indent="-228600" defTabSz="977900">
                <a:defRPr sz="4000" b="1">
                  <a:solidFill>
                    <a:schemeClr val="tx1"/>
                  </a:solidFill>
                  <a:latin typeface="Arial" panose="020B0604020202020204" pitchFamily="34" charset="0"/>
                  <a:cs typeface="Arial" panose="020B0604020202020204" pitchFamily="34" charset="0"/>
                </a:defRPr>
              </a:lvl3pPr>
              <a:lvl4pPr marL="1600200" indent="-228600" defTabSz="977900">
                <a:defRPr sz="4000" b="1">
                  <a:solidFill>
                    <a:schemeClr val="tx1"/>
                  </a:solidFill>
                  <a:latin typeface="Arial" panose="020B0604020202020204" pitchFamily="34" charset="0"/>
                  <a:cs typeface="Arial" panose="020B0604020202020204" pitchFamily="34" charset="0"/>
                </a:defRPr>
              </a:lvl4pPr>
              <a:lvl5pPr marL="2057400" indent="-228600" defTabSz="977900">
                <a:defRPr sz="4000" b="1">
                  <a:solidFill>
                    <a:schemeClr val="tx1"/>
                  </a:solidFill>
                  <a:latin typeface="Arial" panose="020B0604020202020204" pitchFamily="34" charset="0"/>
                  <a:cs typeface="Arial" panose="020B0604020202020204" pitchFamily="34" charset="0"/>
                </a:defRPr>
              </a:lvl5pPr>
              <a:lvl6pPr marL="25146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defTabSz="9779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nSpc>
                  <a:spcPct val="90000"/>
                </a:lnSpc>
                <a:spcAft>
                  <a:spcPct val="35000"/>
                </a:spcAft>
                <a:defRPr/>
              </a:pPr>
              <a:r>
                <a:rPr kumimoji="1" lang="en-US" altLang="zh-TW" sz="1800" b="0">
                  <a:ea typeface="標楷體" panose="03000509000000000000" pitchFamily="65" charset="-120"/>
                </a:rPr>
                <a:t>cung cấp các ion hoặc vật thể mang điện có cực tương phản : quạt ion</a:t>
              </a:r>
            </a:p>
            <a:p>
              <a:pPr>
                <a:lnSpc>
                  <a:spcPct val="90000"/>
                </a:lnSpc>
                <a:spcAft>
                  <a:spcPct val="35000"/>
                </a:spcAft>
                <a:defRPr/>
              </a:pPr>
              <a:r>
                <a:rPr lang="zh-TW" altLang="en-US" sz="1800" b="0">
                  <a:solidFill>
                    <a:srgbClr val="000000"/>
                  </a:solidFill>
                </a:rPr>
                <a:t>帶有相反極性的離子或帶電物體：離子風扇</a:t>
              </a:r>
              <a:endParaRPr lang="en-US" altLang="en-US" sz="1800"/>
            </a:p>
          </p:txBody>
        </p:sp>
      </p:grpSp>
      <p:grpSp>
        <p:nvGrpSpPr>
          <p:cNvPr id="26634" name="Group 16">
            <a:extLst>
              <a:ext uri="{FF2B5EF4-FFF2-40B4-BE49-F238E27FC236}">
                <a16:creationId xmlns:a16="http://schemas.microsoft.com/office/drawing/2014/main" id="{BAA99BA6-9E9F-22E8-FF1B-4C0E654525B4}"/>
              </a:ext>
            </a:extLst>
          </p:cNvPr>
          <p:cNvGrpSpPr>
            <a:grpSpLocks/>
          </p:cNvGrpSpPr>
          <p:nvPr/>
        </p:nvGrpSpPr>
        <p:grpSpPr bwMode="auto">
          <a:xfrm>
            <a:off x="5330825" y="1128713"/>
            <a:ext cx="2668588" cy="906462"/>
            <a:chOff x="5497835" y="-36417"/>
            <a:chExt cx="2667615" cy="905701"/>
          </a:xfrm>
        </p:grpSpPr>
        <p:sp>
          <p:nvSpPr>
            <p:cNvPr id="18" name="Rectangle 17">
              <a:extLst>
                <a:ext uri="{FF2B5EF4-FFF2-40B4-BE49-F238E27FC236}">
                  <a16:creationId xmlns:a16="http://schemas.microsoft.com/office/drawing/2014/main" id="{56D5E68E-1679-7348-7A20-604162463E48}"/>
                </a:ext>
              </a:extLst>
            </p:cNvPr>
            <p:cNvSpPr/>
            <p:nvPr/>
          </p:nvSpPr>
          <p:spPr>
            <a:xfrm>
              <a:off x="5720004" y="42891"/>
              <a:ext cx="2445446" cy="8263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defRPr/>
              </a:pPr>
              <a:endParaRPr lang="en-US"/>
            </a:p>
          </p:txBody>
        </p:sp>
        <p:sp>
          <p:nvSpPr>
            <p:cNvPr id="19" name="TextBox 18">
              <a:extLst>
                <a:ext uri="{FF2B5EF4-FFF2-40B4-BE49-F238E27FC236}">
                  <a16:creationId xmlns:a16="http://schemas.microsoft.com/office/drawing/2014/main" id="{F03AA939-9C91-CAB1-54B9-02BCDBDB4EF0}"/>
                </a:ext>
              </a:extLst>
            </p:cNvPr>
            <p:cNvSpPr txBox="1"/>
            <p:nvPr/>
          </p:nvSpPr>
          <p:spPr>
            <a:xfrm>
              <a:off x="5497835" y="-36417"/>
              <a:ext cx="2445446" cy="8263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63500" tIns="63500" rIns="63500" bIns="63500" anchor="b"/>
            <a:lstStyle>
              <a:lvl1pPr defTabSz="1111250">
                <a:defRPr sz="4000" b="1">
                  <a:solidFill>
                    <a:schemeClr val="tx1"/>
                  </a:solidFill>
                  <a:latin typeface="Arial" panose="020B0604020202020204" pitchFamily="34" charset="0"/>
                  <a:cs typeface="Arial" panose="020B0604020202020204" pitchFamily="34" charset="0"/>
                </a:defRPr>
              </a:lvl1pPr>
              <a:lvl2pPr marL="742950" indent="-285750" defTabSz="1111250">
                <a:defRPr sz="4000" b="1">
                  <a:solidFill>
                    <a:schemeClr val="tx1"/>
                  </a:solidFill>
                  <a:latin typeface="Arial" panose="020B0604020202020204" pitchFamily="34" charset="0"/>
                  <a:cs typeface="Arial" panose="020B0604020202020204" pitchFamily="34" charset="0"/>
                </a:defRPr>
              </a:lvl2pPr>
              <a:lvl3pPr marL="1143000" indent="-228600" defTabSz="1111250">
                <a:defRPr sz="4000" b="1">
                  <a:solidFill>
                    <a:schemeClr val="tx1"/>
                  </a:solidFill>
                  <a:latin typeface="Arial" panose="020B0604020202020204" pitchFamily="34" charset="0"/>
                  <a:cs typeface="Arial" panose="020B0604020202020204" pitchFamily="34" charset="0"/>
                </a:defRPr>
              </a:lvl3pPr>
              <a:lvl4pPr marL="1600200" indent="-228600" defTabSz="1111250">
                <a:defRPr sz="4000" b="1">
                  <a:solidFill>
                    <a:schemeClr val="tx1"/>
                  </a:solidFill>
                  <a:latin typeface="Arial" panose="020B0604020202020204" pitchFamily="34" charset="0"/>
                  <a:cs typeface="Arial" panose="020B0604020202020204" pitchFamily="34" charset="0"/>
                </a:defRPr>
              </a:lvl4pPr>
              <a:lvl5pPr marL="2057400" indent="-228600" defTabSz="1111250">
                <a:defRPr sz="4000" b="1">
                  <a:solidFill>
                    <a:schemeClr val="tx1"/>
                  </a:solidFill>
                  <a:latin typeface="Arial" panose="020B0604020202020204" pitchFamily="34" charset="0"/>
                  <a:cs typeface="Arial" panose="020B0604020202020204" pitchFamily="34" charset="0"/>
                </a:defRPr>
              </a:lvl5pPr>
              <a:lvl6pPr marL="2514600" indent="-228600" defTabSz="111125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defTabSz="111125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defTabSz="111125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defTabSz="111125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nSpc>
                  <a:spcPct val="90000"/>
                </a:lnSpc>
                <a:spcAft>
                  <a:spcPct val="35000"/>
                </a:spcAft>
                <a:defRPr/>
              </a:pPr>
              <a:r>
                <a:rPr kumimoji="1" lang="en-US" altLang="zh-TW" sz="2500">
                  <a:ea typeface="標楷體" panose="03000509000000000000" pitchFamily="65" charset="-120"/>
                </a:rPr>
                <a:t>Trung hòa</a:t>
              </a:r>
              <a:r>
                <a:rPr kumimoji="1" lang="vi-VN" altLang="zh-TW" sz="2500">
                  <a:ea typeface="標楷體" panose="03000509000000000000" pitchFamily="65" charset="-120"/>
                </a:rPr>
                <a:t> </a:t>
              </a:r>
              <a:r>
                <a:rPr lang="zh-CN" altLang="en-US" sz="2500" b="0">
                  <a:solidFill>
                    <a:srgbClr val="000000"/>
                  </a:solidFill>
                </a:rPr>
                <a:t>中性</a:t>
              </a:r>
              <a:r>
                <a:rPr kumimoji="1" lang="en-US" altLang="zh-TW" sz="2500">
                  <a:ea typeface="標楷體" panose="03000509000000000000" pitchFamily="65" charset="-120"/>
                </a:rPr>
                <a:t> </a:t>
              </a:r>
              <a:endParaRPr lang="en-US" altLang="en-US" sz="2500"/>
            </a:p>
          </p:txBody>
        </p:sp>
      </p:grpSp>
      <p:sp>
        <p:nvSpPr>
          <p:cNvPr id="20" name="Oval 19">
            <a:extLst>
              <a:ext uri="{FF2B5EF4-FFF2-40B4-BE49-F238E27FC236}">
                <a16:creationId xmlns:a16="http://schemas.microsoft.com/office/drawing/2014/main" id="{E11937E8-7AB9-E8AA-D4E1-2EED855AEB43}"/>
              </a:ext>
            </a:extLst>
          </p:cNvPr>
          <p:cNvSpPr/>
          <p:nvPr/>
        </p:nvSpPr>
        <p:spPr bwMode="auto">
          <a:xfrm>
            <a:off x="7893050" y="1371601"/>
            <a:ext cx="488950" cy="50006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hangingPunct="1">
              <a:spcBef>
                <a:spcPct val="20000"/>
              </a:spcBef>
              <a:defRPr/>
            </a:pPr>
            <a:endParaRPr lang="en-US">
              <a:solidFill>
                <a:schemeClr val="tx1"/>
              </a:solidFill>
              <a:cs typeface="Arial" charset="0"/>
            </a:endParaRPr>
          </a:p>
        </p:txBody>
      </p:sp>
      <p:sp>
        <p:nvSpPr>
          <p:cNvPr id="26636" name="TextBox 23">
            <a:extLst>
              <a:ext uri="{FF2B5EF4-FFF2-40B4-BE49-F238E27FC236}">
                <a16:creationId xmlns:a16="http://schemas.microsoft.com/office/drawing/2014/main" id="{0F8302A7-511F-F07F-3A8F-47F4FA3DFB9E}"/>
              </a:ext>
            </a:extLst>
          </p:cNvPr>
          <p:cNvSpPr txBox="1">
            <a:spLocks noChangeArrowheads="1"/>
          </p:cNvSpPr>
          <p:nvPr/>
        </p:nvSpPr>
        <p:spPr bwMode="auto">
          <a:xfrm rot="16200000">
            <a:off x="9298801" y="581819"/>
            <a:ext cx="55399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4000" b="1">
                <a:solidFill>
                  <a:schemeClr val="tx1"/>
                </a:solidFill>
                <a:latin typeface="Arial" panose="020B0604020202020204" pitchFamily="34" charset="0"/>
              </a:defRPr>
            </a:lvl1pPr>
            <a:lvl2pPr marL="742950" indent="-285750">
              <a:defRPr sz="4000" b="1">
                <a:solidFill>
                  <a:schemeClr val="tx1"/>
                </a:solidFill>
                <a:latin typeface="Arial" panose="020B0604020202020204" pitchFamily="34" charset="0"/>
              </a:defRPr>
            </a:lvl2pPr>
            <a:lvl3pPr marL="1143000" indent="-228600">
              <a:defRPr sz="4000" b="1">
                <a:solidFill>
                  <a:schemeClr val="tx1"/>
                </a:solidFill>
                <a:latin typeface="Arial" panose="020B0604020202020204" pitchFamily="34" charset="0"/>
              </a:defRPr>
            </a:lvl3pPr>
            <a:lvl4pPr marL="1600200" indent="-228600">
              <a:defRPr sz="4000" b="1">
                <a:solidFill>
                  <a:schemeClr val="tx1"/>
                </a:solidFill>
                <a:latin typeface="Arial" panose="020B0604020202020204" pitchFamily="34" charset="0"/>
              </a:defRPr>
            </a:lvl4pPr>
            <a:lvl5pPr marL="2057400" indent="-228600">
              <a:defRPr sz="4000" b="1">
                <a:solidFill>
                  <a:schemeClr val="tx1"/>
                </a:solidFill>
                <a:latin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defRPr>
            </a:lvl9pPr>
          </a:lstStyle>
          <a:p>
            <a:r>
              <a:rPr lang="vi-VN" altLang="zh-CN" sz="2400">
                <a:cs typeface="Arial" panose="020B0604020202020204" pitchFamily="34" charset="0"/>
              </a:rPr>
              <a:t>Bảo vệ </a:t>
            </a:r>
            <a:r>
              <a:rPr lang="zh-CN" altLang="en-US" sz="2400">
                <a:cs typeface="Arial" panose="020B0604020202020204" pitchFamily="34" charset="0"/>
              </a:rPr>
              <a:t>保護</a:t>
            </a:r>
            <a:endParaRPr lang="en-US" altLang="en-US" sz="2400">
              <a:ea typeface="SimSun" panose="02010600030101010101" pitchFamily="2" charset="-122"/>
              <a:cs typeface="Arial" panose="020B0604020202020204" pitchFamily="34" charset="0"/>
            </a:endParaRPr>
          </a:p>
        </p:txBody>
      </p:sp>
      <p:sp>
        <p:nvSpPr>
          <p:cNvPr id="25" name="TextBox 24">
            <a:extLst>
              <a:ext uri="{FF2B5EF4-FFF2-40B4-BE49-F238E27FC236}">
                <a16:creationId xmlns:a16="http://schemas.microsoft.com/office/drawing/2014/main" id="{99F637C2-5A05-DA71-9027-852A191C75D6}"/>
              </a:ext>
            </a:extLst>
          </p:cNvPr>
          <p:cNvSpPr txBox="1"/>
          <p:nvPr/>
        </p:nvSpPr>
        <p:spPr>
          <a:xfrm>
            <a:off x="7847013" y="1962150"/>
            <a:ext cx="2444750" cy="17160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55880" tIns="55880" rIns="55880" bIns="55880"/>
          <a:lstStyle>
            <a:lvl1pPr defTabSz="977900">
              <a:spcBef>
                <a:spcPct val="20000"/>
              </a:spcBef>
              <a:buChar char="•"/>
              <a:defRPr sz="3200">
                <a:solidFill>
                  <a:schemeClr val="tx1"/>
                </a:solidFill>
                <a:latin typeface="Arial" panose="020B0604020202020204" pitchFamily="34" charset="0"/>
              </a:defRPr>
            </a:lvl1pPr>
            <a:lvl2pPr marL="742950" indent="-285750" defTabSz="977900">
              <a:spcBef>
                <a:spcPct val="20000"/>
              </a:spcBef>
              <a:buChar char="–"/>
              <a:defRPr sz="2800">
                <a:solidFill>
                  <a:schemeClr val="tx1"/>
                </a:solidFill>
                <a:latin typeface="Arial" panose="020B0604020202020204" pitchFamily="34" charset="0"/>
              </a:defRPr>
            </a:lvl2pPr>
            <a:lvl3pPr marL="1143000" indent="-228600" defTabSz="977900">
              <a:spcBef>
                <a:spcPct val="20000"/>
              </a:spcBef>
              <a:buChar char="•"/>
              <a:defRPr sz="2400">
                <a:solidFill>
                  <a:schemeClr val="tx1"/>
                </a:solidFill>
                <a:latin typeface="Arial" panose="020B0604020202020204" pitchFamily="34" charset="0"/>
              </a:defRPr>
            </a:lvl3pPr>
            <a:lvl4pPr marL="1600200" indent="-228600" defTabSz="977900">
              <a:spcBef>
                <a:spcPct val="20000"/>
              </a:spcBef>
              <a:buChar char="–"/>
              <a:defRPr sz="2000">
                <a:solidFill>
                  <a:schemeClr val="tx1"/>
                </a:solidFill>
                <a:latin typeface="Arial" panose="020B0604020202020204" pitchFamily="34" charset="0"/>
              </a:defRPr>
            </a:lvl4pPr>
            <a:lvl5pPr marL="2057400" indent="-228600" defTabSz="977900">
              <a:spcBef>
                <a:spcPct val="20000"/>
              </a:spcBef>
              <a:buChar char="»"/>
              <a:defRPr sz="2000">
                <a:solidFill>
                  <a:schemeClr val="tx1"/>
                </a:solidFill>
                <a:latin typeface="Arial" panose="020B0604020202020204" pitchFamily="34" charset="0"/>
              </a:defRPr>
            </a:lvl5pPr>
            <a:lvl6pPr marL="2514600" indent="-228600" defTabSz="9779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779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779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779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spcBef>
                <a:spcPct val="0"/>
              </a:spcBef>
              <a:spcAft>
                <a:spcPct val="35000"/>
              </a:spcAft>
              <a:buFontTx/>
              <a:buNone/>
              <a:defRPr/>
            </a:pPr>
            <a:endParaRPr kumimoji="1" lang="en-US" altLang="zh-TW" sz="1800">
              <a:ea typeface="標楷體" panose="03000509000000000000" pitchFamily="65" charset="-120"/>
              <a:cs typeface="Arial" panose="020B0604020202020204" pitchFamily="34" charset="0"/>
            </a:endParaRPr>
          </a:p>
          <a:p>
            <a:pPr>
              <a:lnSpc>
                <a:spcPct val="90000"/>
              </a:lnSpc>
              <a:spcBef>
                <a:spcPct val="0"/>
              </a:spcBef>
              <a:spcAft>
                <a:spcPct val="35000"/>
              </a:spcAft>
              <a:buFontTx/>
              <a:buNone/>
              <a:defRPr/>
            </a:pPr>
            <a:r>
              <a:rPr lang="vi-VN" altLang="zh-CN" sz="1800">
                <a:solidFill>
                  <a:srgbClr val="000000"/>
                </a:solidFill>
                <a:ea typeface="標楷體" panose="03000509000000000000" pitchFamily="65" charset="-120"/>
                <a:cs typeface="Arial" panose="020B0604020202020204" pitchFamily="34" charset="0"/>
              </a:rPr>
              <a:t>Cung cấp một môi trường với chức năng che chắn </a:t>
            </a:r>
            <a:r>
              <a:rPr lang="zh-CN" altLang="en-US" sz="1800">
                <a:solidFill>
                  <a:srgbClr val="000000"/>
                </a:solidFill>
                <a:cs typeface="Arial" panose="020B0604020202020204" pitchFamily="34" charset="0"/>
              </a:rPr>
              <a:t>提供具有屏蔽功能的环境</a:t>
            </a:r>
            <a:endParaRPr lang="en-US" altLang="en-US" sz="1800">
              <a:cs typeface="Arial" panose="020B0604020202020204" pitchFamily="34" charset="0"/>
            </a:endParaRPr>
          </a:p>
        </p:txBody>
      </p:sp>
      <p:pic>
        <p:nvPicPr>
          <p:cNvPr id="26638" name="Picture 1">
            <a:extLst>
              <a:ext uri="{FF2B5EF4-FFF2-40B4-BE49-F238E27FC236}">
                <a16:creationId xmlns:a16="http://schemas.microsoft.com/office/drawing/2014/main" id="{32C469BF-42EF-0315-CD70-05BE74118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4102101"/>
            <a:ext cx="25971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2">
            <a:extLst>
              <a:ext uri="{FF2B5EF4-FFF2-40B4-BE49-F238E27FC236}">
                <a16:creationId xmlns:a16="http://schemas.microsoft.com/office/drawing/2014/main" id="{C844F072-5896-08AF-04E2-AE97B0F51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575" y="4105275"/>
            <a:ext cx="252888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28">
            <a:extLst>
              <a:ext uri="{FF2B5EF4-FFF2-40B4-BE49-F238E27FC236}">
                <a16:creationId xmlns:a16="http://schemas.microsoft.com/office/drawing/2014/main" id="{26B77ABD-568B-93C4-E781-D00BDA30A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530" r="912"/>
          <a:stretch>
            <a:fillRect/>
          </a:stretch>
        </p:blipFill>
        <p:spPr bwMode="auto">
          <a:xfrm>
            <a:off x="8137525" y="4046539"/>
            <a:ext cx="1646238"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6" name="Title 1">
            <a:extLst>
              <a:ext uri="{FF2B5EF4-FFF2-40B4-BE49-F238E27FC236}">
                <a16:creationId xmlns:a16="http://schemas.microsoft.com/office/drawing/2014/main" id="{6071378D-2480-BD13-480B-3B48BE27649B}"/>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lang="en-US" altLang="zh-CN" sz="2800" b="0">
                <a:solidFill>
                  <a:schemeClr val="tx1"/>
                </a:solidFill>
                <a:latin typeface="Times New Roman" panose="02020603050405020304" pitchFamily="18" charset="0"/>
                <a:ea typeface="+mj-ea"/>
                <a:cs typeface="Times New Roman" panose="02020603050405020304" pitchFamily="18" charset="0"/>
              </a:rPr>
              <a:t>ESD là gì</a:t>
            </a:r>
            <a:endParaRPr lang="en-US" sz="2800" b="0" dirty="0">
              <a:solidFill>
                <a:schemeClr val="tx1"/>
              </a:solidFill>
              <a:latin typeface="Times New Roman" panose="02020603050405020304" pitchFamily="18" charset="0"/>
              <a:ea typeface="+mj-ea"/>
              <a:cs typeface="Times New Roman" panose="02020603050405020304" pitchFamily="18" charset="0"/>
            </a:endParaRPr>
          </a:p>
        </p:txBody>
      </p:sp>
      <p:sp>
        <p:nvSpPr>
          <p:cNvPr id="9" name="TextBox 8">
            <a:extLst>
              <a:ext uri="{FF2B5EF4-FFF2-40B4-BE49-F238E27FC236}">
                <a16:creationId xmlns:a16="http://schemas.microsoft.com/office/drawing/2014/main" id="{D0A7BD7D-744F-1BBE-D006-97115B2132E2}"/>
              </a:ext>
            </a:extLst>
          </p:cNvPr>
          <p:cNvSpPr txBox="1"/>
          <p:nvPr/>
        </p:nvSpPr>
        <p:spPr>
          <a:xfrm>
            <a:off x="455705" y="1208428"/>
            <a:ext cx="11303308" cy="923330"/>
          </a:xfrm>
          <a:prstGeom prst="rect">
            <a:avLst/>
          </a:prstGeom>
          <a:noFill/>
        </p:spPr>
        <p:txBody>
          <a:bodyPr wrap="square" rtlCol="0">
            <a:spAutoFit/>
          </a:bodyPr>
          <a:lstStyle/>
          <a:p>
            <a:r>
              <a:rPr lang="vi-VN" b="1">
                <a:latin typeface="Times New Roman" panose="02020603050405020304" pitchFamily="18" charset="0"/>
                <a:cs typeface="Times New Roman" panose="02020603050405020304" pitchFamily="18" charset="0"/>
              </a:rPr>
              <a:t>ESD (Electrostatic Discharge)</a:t>
            </a:r>
            <a:r>
              <a:rPr lang="vi-VN">
                <a:latin typeface="Times New Roman" panose="02020603050405020304" pitchFamily="18" charset="0"/>
                <a:cs typeface="Times New Roman" panose="02020603050405020304" pitchFamily="18" charset="0"/>
              </a:rPr>
              <a:t> là hiện tượng xả điện tĩnh, tức là sự truyền tải năng lượng điện giữa các vật thể có điện tích khác nhau. Khi hai vật có sự chênh lệch điện tích tiếp xúc với nhau, điện tích này sẽ chuyển từ vật có điện thế cao sang vật có điện thế thấp, tạo ra một dòng điện mạnh trong một khoảng thời gian ngắn</a:t>
            </a:r>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9FD719-88CD-6E33-BBF3-5FF524C98962}"/>
              </a:ext>
            </a:extLst>
          </p:cNvPr>
          <p:cNvPicPr>
            <a:picLocks noChangeAspect="1"/>
          </p:cNvPicPr>
          <p:nvPr/>
        </p:nvPicPr>
        <p:blipFill>
          <a:blip r:embed="rId3"/>
          <a:stretch>
            <a:fillRect/>
          </a:stretch>
        </p:blipFill>
        <p:spPr>
          <a:xfrm>
            <a:off x="2143114" y="2784717"/>
            <a:ext cx="2787812" cy="2280419"/>
          </a:xfrm>
          <a:prstGeom prst="rect">
            <a:avLst/>
          </a:prstGeom>
        </p:spPr>
      </p:pic>
      <p:pic>
        <p:nvPicPr>
          <p:cNvPr id="5" name="Picture 4">
            <a:extLst>
              <a:ext uri="{FF2B5EF4-FFF2-40B4-BE49-F238E27FC236}">
                <a16:creationId xmlns:a16="http://schemas.microsoft.com/office/drawing/2014/main" id="{581F2ABD-2BB4-F108-341D-FB37C02CA1C5}"/>
              </a:ext>
            </a:extLst>
          </p:cNvPr>
          <p:cNvPicPr>
            <a:picLocks noChangeAspect="1"/>
          </p:cNvPicPr>
          <p:nvPr/>
        </p:nvPicPr>
        <p:blipFill>
          <a:blip r:embed="rId4"/>
          <a:stretch>
            <a:fillRect/>
          </a:stretch>
        </p:blipFill>
        <p:spPr>
          <a:xfrm>
            <a:off x="6273203" y="2629691"/>
            <a:ext cx="3633559" cy="2279400"/>
          </a:xfrm>
          <a:prstGeom prst="rect">
            <a:avLst/>
          </a:prstGeom>
        </p:spPr>
      </p:pic>
    </p:spTree>
    <p:extLst>
      <p:ext uri="{BB962C8B-B14F-4D97-AF65-F5344CB8AC3E}">
        <p14:creationId xmlns:p14="http://schemas.microsoft.com/office/powerpoint/2010/main" val="200611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BEC731F-032D-1FC1-FDEB-C09C1586AD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073695-F877-BD8A-DD9B-91959CF5ACEF}"/>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kumimoji="1" lang="en-US" altLang="zh-CN" sz="2800" b="0">
                <a:solidFill>
                  <a:srgbClr val="000000"/>
                </a:solidFill>
                <a:latin typeface="Times New Roman" pitchFamily="18" charset="0"/>
                <a:ea typeface="標楷體" pitchFamily="65" charset="-120"/>
                <a:cs typeface="Times New Roman" pitchFamily="18" charset="0"/>
              </a:rPr>
              <a:t>Mục đích và lợi ích của ESD</a:t>
            </a:r>
            <a:endParaRPr lang="en-US" sz="2600" b="0" dirty="0">
              <a:solidFill>
                <a:schemeClr val="tx1"/>
              </a:solidFill>
              <a:latin typeface="Times New Roman" panose="020206030504050203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90AC482A-486D-729C-AA26-DFD69852253B}"/>
              </a:ext>
            </a:extLst>
          </p:cNvPr>
          <p:cNvSpPr txBox="1"/>
          <p:nvPr/>
        </p:nvSpPr>
        <p:spPr>
          <a:xfrm>
            <a:off x="455705" y="1208428"/>
            <a:ext cx="11303308" cy="4801314"/>
          </a:xfrm>
          <a:prstGeom prst="rect">
            <a:avLst/>
          </a:prstGeom>
          <a:noFill/>
        </p:spPr>
        <p:txBody>
          <a:bodyPr wrap="square" rtlCol="0">
            <a:spAutoFit/>
          </a:bodyPr>
          <a:lstStyle/>
          <a:p>
            <a:r>
              <a:rPr lang="en-US" b="1">
                <a:solidFill>
                  <a:schemeClr val="accent6">
                    <a:lumMod val="75000"/>
                  </a:schemeClr>
                </a:solidFill>
                <a:latin typeface="Times New Roman" panose="02020603050405020304" pitchFamily="18" charset="0"/>
                <a:cs typeface="Times New Roman" panose="02020603050405020304" pitchFamily="18" charset="0"/>
              </a:rPr>
              <a:t>1. </a:t>
            </a:r>
            <a:r>
              <a:rPr lang="vi-VN" b="1">
                <a:solidFill>
                  <a:schemeClr val="accent6">
                    <a:lumMod val="75000"/>
                  </a:schemeClr>
                </a:solidFill>
                <a:latin typeface="Times New Roman" panose="02020603050405020304" pitchFamily="18" charset="0"/>
                <a:cs typeface="Times New Roman" panose="02020603050405020304" pitchFamily="18" charset="0"/>
              </a:rPr>
              <a:t>Mục đích của việc kiểm soát ESD </a:t>
            </a:r>
            <a:r>
              <a:rPr lang="vi-VN">
                <a:latin typeface="Times New Roman" panose="02020603050405020304" pitchFamily="18" charset="0"/>
                <a:cs typeface="Times New Roman" panose="02020603050405020304" pitchFamily="18" charset="0"/>
              </a:rPr>
              <a:t>là để bảo vệ các thiết bị điện tử nhạy cảm khỏi sự hư hỏng do hiện tượng điện tĩnh. Các thiết bị điện tử, chẳng hạn như vi mạch, bảng mạch điện tử, linh kiện bán dẫn, rất dễ bị tổn hại khi có sự tiếp xúc với điện tĩnh. Do đó, việc kiểm soát và phòng ngừa ESD là vô cùng quan trọng trong môi trường sản xuất và lắp ráp các sản phẩm điện tử.</a:t>
            </a:r>
            <a:endParaRPr lang="en-US">
              <a:latin typeface="Times New Roman" panose="02020603050405020304" pitchFamily="18" charset="0"/>
              <a:cs typeface="Times New Roman" panose="02020603050405020304" pitchFamily="18" charset="0"/>
            </a:endParaRPr>
          </a:p>
          <a:p>
            <a:r>
              <a:rPr lang="en-US" b="1">
                <a:solidFill>
                  <a:schemeClr val="accent6">
                    <a:lumMod val="75000"/>
                  </a:schemeClr>
                </a:solidFill>
                <a:latin typeface="Times New Roman" panose="02020603050405020304" pitchFamily="18" charset="0"/>
                <a:cs typeface="Times New Roman" panose="02020603050405020304" pitchFamily="18" charset="0"/>
              </a:rPr>
              <a:t>2. </a:t>
            </a:r>
            <a:r>
              <a:rPr lang="vi-VN" b="1">
                <a:solidFill>
                  <a:schemeClr val="accent6">
                    <a:lumMod val="75000"/>
                  </a:schemeClr>
                </a:solidFill>
                <a:latin typeface="Times New Roman" panose="02020603050405020304" pitchFamily="18" charset="0"/>
                <a:cs typeface="Times New Roman" panose="02020603050405020304" pitchFamily="18" charset="0"/>
              </a:rPr>
              <a:t>Lợi ích của việc kiểm soát ESD</a:t>
            </a:r>
            <a:r>
              <a:rPr lang="vi-VN">
                <a:solidFill>
                  <a:schemeClr val="accent6">
                    <a:lumMod val="75000"/>
                  </a:schemeClr>
                </a:solidFill>
                <a:latin typeface="Times New Roman" panose="02020603050405020304" pitchFamily="18" charset="0"/>
                <a:cs typeface="Times New Roman" panose="02020603050405020304" pitchFamily="18" charset="0"/>
              </a:rPr>
              <a:t>:</a:t>
            </a:r>
            <a:endParaRPr lang="en-US">
              <a:solidFill>
                <a:schemeClr val="accent6">
                  <a:lumMod val="75000"/>
                </a:schemeClr>
              </a:solidFill>
              <a:latin typeface="Times New Roman" panose="02020603050405020304" pitchFamily="18" charset="0"/>
              <a:cs typeface="Times New Roman" panose="02020603050405020304" pitchFamily="18" charset="0"/>
            </a:endParaRPr>
          </a:p>
          <a:p>
            <a:r>
              <a:rPr lang="en-US">
                <a:solidFill>
                  <a:schemeClr val="accent6">
                    <a:lumMod val="75000"/>
                  </a:schemeClr>
                </a:solidFill>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t>
            </a:r>
            <a:r>
              <a:rPr lang="en-US">
                <a:solidFill>
                  <a:schemeClr val="accent6">
                    <a:lumMod val="75000"/>
                  </a:schemeClr>
                </a:solidFill>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Bảo vệ thiết bị điện tử</a:t>
            </a:r>
            <a:r>
              <a:rPr lang="vi-VN">
                <a:latin typeface="Times New Roman" panose="02020603050405020304" pitchFamily="18" charset="0"/>
                <a:cs typeface="Times New Roman" panose="02020603050405020304" pitchFamily="18" charset="0"/>
              </a:rPr>
              <a:t>: Giảm thiểu rủi ro hư hỏng các linh kiện điện tử nhạy cảm do điện tĩnh, như các chip bán dẫn, vi mạch, và các bộ phận nhỏ khác.</a:t>
            </a: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Tăng độ bền và tuổi thọ thiết bị</a:t>
            </a:r>
            <a:r>
              <a:rPr lang="vi-VN">
                <a:latin typeface="Times New Roman" panose="02020603050405020304" pitchFamily="18" charset="0"/>
                <a:cs typeface="Times New Roman" panose="02020603050405020304" pitchFamily="18" charset="0"/>
              </a:rPr>
              <a:t>: Việc kiểm soát ESD giúp các thiết bị hoạt động ổn định lâu dài, tránh hiện tượng lỗi ngẫu nhiên hoặc hư hỏng vĩnh viễn do sự tiếp xúc với điện tĩnh.</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Cải thiện chất lượng sản phẩm</a:t>
            </a:r>
            <a:r>
              <a:rPr lang="vi-VN">
                <a:latin typeface="Times New Roman" panose="02020603050405020304" pitchFamily="18" charset="0"/>
                <a:cs typeface="Times New Roman" panose="02020603050405020304" pitchFamily="18" charset="0"/>
              </a:rPr>
              <a:t>: Sản phẩm điện tử không bị hư hại bởi ESD sẽ có chất lượng tốt hơn, đáp ứng được yêu cầu về độ tin cậy và hiệu suất trong các ứng dụng thực tế.</a:t>
            </a: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Tiết kiệm chi phí bảo trì và sửa chữa</a:t>
            </a:r>
            <a:r>
              <a:rPr lang="vi-VN">
                <a:latin typeface="Times New Roman" panose="02020603050405020304" pitchFamily="18" charset="0"/>
                <a:cs typeface="Times New Roman" panose="02020603050405020304" pitchFamily="18" charset="0"/>
              </a:rPr>
              <a:t>: Kiểm soát ESD giúp giảm thiểu việc phải thay thế hoặc sửa chữa thiết bị bị hư hỏng do điện tĩnh, từ đó giúp tiết kiệm chi phí.</a:t>
            </a: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Tăng năng suất sản xuất</a:t>
            </a:r>
            <a:r>
              <a:rPr lang="vi-VN">
                <a:latin typeface="Times New Roman" panose="02020603050405020304" pitchFamily="18" charset="0"/>
                <a:cs typeface="Times New Roman" panose="02020603050405020304" pitchFamily="18" charset="0"/>
              </a:rPr>
              <a:t>: Khi các thiết bị không bị hư hại do ESD, quá trình sản xuất sẽ diễn ra suôn sẻ hơn, giúp tăng năng suất và hiệu quả công việc.</a:t>
            </a: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Đảm bảo an toàn cho công nhân và môi trường làm việc</a:t>
            </a:r>
            <a:r>
              <a:rPr lang="vi-VN">
                <a:latin typeface="Times New Roman" panose="02020603050405020304" pitchFamily="18" charset="0"/>
                <a:cs typeface="Times New Roman" panose="02020603050405020304" pitchFamily="18" charset="0"/>
              </a:rPr>
              <a:t>: ESD còn giúp tạo ra môi trường làm việc an toàn, nơi mà công nhân không phải lo lắng về việc gây ra sự cố do điện tĩnh khi thao tác với các thiết bị điện tử nhạy cảm.</a:t>
            </a:r>
          </a:p>
        </p:txBody>
      </p:sp>
    </p:spTree>
    <p:extLst>
      <p:ext uri="{BB962C8B-B14F-4D97-AF65-F5344CB8AC3E}">
        <p14:creationId xmlns:p14="http://schemas.microsoft.com/office/powerpoint/2010/main" val="712028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A667DEB-E013-329D-8FC7-9BD3AAD698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78D9E3E-FBEA-3455-2F5E-33E0DDA7F394}"/>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Biện pháp kiểm soát ESD tại nhà máy</a:t>
            </a:r>
          </a:p>
        </p:txBody>
      </p:sp>
      <p:sp>
        <p:nvSpPr>
          <p:cNvPr id="2" name="TextBox 1">
            <a:extLst>
              <a:ext uri="{FF2B5EF4-FFF2-40B4-BE49-F238E27FC236}">
                <a16:creationId xmlns:a16="http://schemas.microsoft.com/office/drawing/2014/main" id="{3D53D74D-54DA-DDFA-5057-F674BF6FC924}"/>
              </a:ext>
            </a:extLst>
          </p:cNvPr>
          <p:cNvSpPr txBox="1"/>
          <p:nvPr/>
        </p:nvSpPr>
        <p:spPr>
          <a:xfrm>
            <a:off x="455705" y="1165699"/>
            <a:ext cx="11506139" cy="2031325"/>
          </a:xfrm>
          <a:prstGeom prst="rect">
            <a:avLst/>
          </a:prstGeom>
          <a:noFill/>
        </p:spPr>
        <p:txBody>
          <a:bodyPr wrap="square" rtlCol="0">
            <a:spAutoFit/>
          </a:bodyPr>
          <a:lstStyle/>
          <a:p>
            <a:r>
              <a:rPr lang="en-US" b="1">
                <a:solidFill>
                  <a:schemeClr val="accent6">
                    <a:lumMod val="75000"/>
                  </a:schemeClr>
                </a:solidFill>
                <a:latin typeface="Times New Roman" panose="02020603050405020304" pitchFamily="18" charset="0"/>
                <a:cs typeface="Times New Roman" panose="02020603050405020304" pitchFamily="18" charset="0"/>
              </a:rPr>
              <a:t>3. Các biện pháp kiểm soát ESD bao gồm:</a:t>
            </a:r>
          </a:p>
          <a:p>
            <a:r>
              <a:rPr lang="en-US" b="1">
                <a:solidFill>
                  <a:schemeClr val="accent6">
                    <a:lumMod val="75000"/>
                  </a:schemeClr>
                </a:solidFill>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t>
            </a:r>
            <a:r>
              <a:rPr lang="en-US" b="1">
                <a:solidFill>
                  <a:schemeClr val="accent6">
                    <a:lumMod val="75000"/>
                  </a:schemeClr>
                </a:solidFill>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Trang bị thiết bị chống tĩnh điện</a:t>
            </a:r>
            <a:r>
              <a:rPr lang="vi-VN">
                <a:latin typeface="Times New Roman" panose="02020603050405020304" pitchFamily="18" charset="0"/>
                <a:cs typeface="Times New Roman" panose="02020603050405020304" pitchFamily="18" charset="0"/>
              </a:rPr>
              <a:t>: Như bàn làm việc chống tĩnh</a:t>
            </a:r>
            <a:r>
              <a:rPr lang="en-US">
                <a:latin typeface="Times New Roman" panose="02020603050405020304" pitchFamily="18" charset="0"/>
                <a:cs typeface="Times New Roman" panose="02020603050405020304" pitchFamily="18" charset="0"/>
              </a:rPr>
              <a:t> điện</a:t>
            </a:r>
            <a:r>
              <a:rPr lang="vi-VN">
                <a:latin typeface="Times New Roman" panose="02020603050405020304" pitchFamily="18" charset="0"/>
                <a:cs typeface="Times New Roman" panose="02020603050405020304" pitchFamily="18" charset="0"/>
              </a:rPr>
              <a:t>, dây đeo cổ tay chống tĩnh</a:t>
            </a:r>
            <a:r>
              <a:rPr lang="en-US">
                <a:latin typeface="Times New Roman" panose="02020603050405020304" pitchFamily="18" charset="0"/>
                <a:cs typeface="Times New Roman" panose="02020603050405020304" pitchFamily="18" charset="0"/>
              </a:rPr>
              <a:t> điện</a:t>
            </a:r>
            <a:r>
              <a:rPr lang="vi-VN">
                <a:latin typeface="Times New Roman" panose="02020603050405020304" pitchFamily="18" charset="0"/>
                <a:cs typeface="Times New Roman" panose="02020603050405020304" pitchFamily="18" charset="0"/>
              </a:rPr>
              <a:t> (wrist strap), thảm chống tĩnh</a:t>
            </a:r>
            <a:r>
              <a:rPr lang="en-US">
                <a:latin typeface="Times New Roman" panose="02020603050405020304" pitchFamily="18" charset="0"/>
                <a:cs typeface="Times New Roman" panose="02020603050405020304" pitchFamily="18" charset="0"/>
              </a:rPr>
              <a:t> điện</a:t>
            </a:r>
            <a:r>
              <a:rPr lang="vi-VN">
                <a:latin typeface="Times New Roman" panose="02020603050405020304" pitchFamily="18" charset="0"/>
                <a:cs typeface="Times New Roman" panose="02020603050405020304" pitchFamily="18" charset="0"/>
              </a:rPr>
              <a:t>, v.v.</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t>
            </a:r>
            <a:r>
              <a:rPr lang="en-US" b="1">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Sử dụng vật liệu và dụng cụ chống tĩnh điện</a:t>
            </a:r>
            <a:r>
              <a:rPr lang="vi-VN">
                <a:latin typeface="Times New Roman" panose="02020603050405020304" pitchFamily="18" charset="0"/>
                <a:cs typeface="Times New Roman" panose="02020603050405020304" pitchFamily="18" charset="0"/>
              </a:rPr>
              <a:t>: Các bao bì, túi chống tĩnh điện và thùng chứa linh kiện cũng giúp bảo vệ thiết bị khỏi bị ảnh hưởng bởi điện tĩnh.</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t>
            </a:r>
            <a:r>
              <a:rPr lang="en-US" b="1">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Đảm bảo môi trường làm việc có độ ẩm thích hợp</a:t>
            </a:r>
            <a:r>
              <a:rPr lang="vi-VN">
                <a:latin typeface="Times New Roman" panose="02020603050405020304" pitchFamily="18" charset="0"/>
                <a:cs typeface="Times New Roman" panose="02020603050405020304" pitchFamily="18" charset="0"/>
              </a:rPr>
              <a:t>: Độ ẩm quá thấp có thể tạo ra nhiều điện tĩnh, vì vậy, cần duy trì độ ẩm trong phòng ở mức phù hợp để giảm thiểu sự tích tụ điện tĩnh.</a:t>
            </a:r>
          </a:p>
        </p:txBody>
      </p:sp>
      <p:pic>
        <p:nvPicPr>
          <p:cNvPr id="4" name="Picture 3">
            <a:extLst>
              <a:ext uri="{FF2B5EF4-FFF2-40B4-BE49-F238E27FC236}">
                <a16:creationId xmlns:a16="http://schemas.microsoft.com/office/drawing/2014/main" id="{0A52AFEB-7BD1-BA1A-692A-868BEEE734F2}"/>
              </a:ext>
            </a:extLst>
          </p:cNvPr>
          <p:cNvPicPr>
            <a:picLocks noChangeAspect="1"/>
          </p:cNvPicPr>
          <p:nvPr/>
        </p:nvPicPr>
        <p:blipFill>
          <a:blip r:embed="rId3"/>
          <a:stretch>
            <a:fillRect/>
          </a:stretch>
        </p:blipFill>
        <p:spPr>
          <a:xfrm>
            <a:off x="555280" y="3455778"/>
            <a:ext cx="2170829" cy="1855212"/>
          </a:xfrm>
          <a:prstGeom prst="rect">
            <a:avLst/>
          </a:prstGeom>
        </p:spPr>
      </p:pic>
      <p:pic>
        <p:nvPicPr>
          <p:cNvPr id="5" name="Picture 4">
            <a:extLst>
              <a:ext uri="{FF2B5EF4-FFF2-40B4-BE49-F238E27FC236}">
                <a16:creationId xmlns:a16="http://schemas.microsoft.com/office/drawing/2014/main" id="{18782D53-75CA-DF57-8952-2A28F1E0A32D}"/>
              </a:ext>
            </a:extLst>
          </p:cNvPr>
          <p:cNvPicPr>
            <a:picLocks noChangeAspect="1"/>
          </p:cNvPicPr>
          <p:nvPr/>
        </p:nvPicPr>
        <p:blipFill>
          <a:blip r:embed="rId4"/>
          <a:stretch>
            <a:fillRect/>
          </a:stretch>
        </p:blipFill>
        <p:spPr>
          <a:xfrm>
            <a:off x="3281394" y="3460115"/>
            <a:ext cx="2167510" cy="1527702"/>
          </a:xfrm>
          <a:prstGeom prst="rect">
            <a:avLst/>
          </a:prstGeom>
        </p:spPr>
      </p:pic>
      <p:pic>
        <p:nvPicPr>
          <p:cNvPr id="8" name="Picture 7">
            <a:extLst>
              <a:ext uri="{FF2B5EF4-FFF2-40B4-BE49-F238E27FC236}">
                <a16:creationId xmlns:a16="http://schemas.microsoft.com/office/drawing/2014/main" id="{FE2AEEAD-BAAD-7E04-80FC-4A46CDAB5CE7}"/>
              </a:ext>
            </a:extLst>
          </p:cNvPr>
          <p:cNvPicPr>
            <a:picLocks noChangeAspect="1"/>
          </p:cNvPicPr>
          <p:nvPr/>
        </p:nvPicPr>
        <p:blipFill>
          <a:blip r:embed="rId5"/>
          <a:stretch>
            <a:fillRect/>
          </a:stretch>
        </p:blipFill>
        <p:spPr>
          <a:xfrm>
            <a:off x="6096000" y="3389183"/>
            <a:ext cx="2099997" cy="1855212"/>
          </a:xfrm>
          <a:prstGeom prst="rect">
            <a:avLst/>
          </a:prstGeom>
        </p:spPr>
      </p:pic>
      <p:pic>
        <p:nvPicPr>
          <p:cNvPr id="10" name="Picture 9">
            <a:extLst>
              <a:ext uri="{FF2B5EF4-FFF2-40B4-BE49-F238E27FC236}">
                <a16:creationId xmlns:a16="http://schemas.microsoft.com/office/drawing/2014/main" id="{20B2AF6C-D67F-779A-CF4D-25A4358BFF06}"/>
              </a:ext>
            </a:extLst>
          </p:cNvPr>
          <p:cNvPicPr>
            <a:picLocks noChangeAspect="1"/>
          </p:cNvPicPr>
          <p:nvPr/>
        </p:nvPicPr>
        <p:blipFill>
          <a:blip r:embed="rId6"/>
          <a:stretch>
            <a:fillRect/>
          </a:stretch>
        </p:blipFill>
        <p:spPr>
          <a:xfrm>
            <a:off x="8796287" y="3275264"/>
            <a:ext cx="2671498" cy="1969132"/>
          </a:xfrm>
          <a:prstGeom prst="rect">
            <a:avLst/>
          </a:prstGeom>
        </p:spPr>
      </p:pic>
      <p:sp>
        <p:nvSpPr>
          <p:cNvPr id="11" name="TextBox 10">
            <a:extLst>
              <a:ext uri="{FF2B5EF4-FFF2-40B4-BE49-F238E27FC236}">
                <a16:creationId xmlns:a16="http://schemas.microsoft.com/office/drawing/2014/main" id="{097AB9E6-E728-97F4-87FD-646FE785933B}"/>
              </a:ext>
            </a:extLst>
          </p:cNvPr>
          <p:cNvSpPr txBox="1"/>
          <p:nvPr/>
        </p:nvSpPr>
        <p:spPr>
          <a:xfrm>
            <a:off x="726195" y="5402577"/>
            <a:ext cx="1828997" cy="579448"/>
          </a:xfrm>
          <a:prstGeom prst="rect">
            <a:avLst/>
          </a:prstGeom>
          <a:noFill/>
          <a:ln>
            <a:solidFill>
              <a:srgbClr val="0070C0"/>
            </a:solidFill>
          </a:ln>
        </p:spPr>
        <p:txBody>
          <a:bodyPr wrap="square" rtlCol="0">
            <a:spAutoFit/>
          </a:bodyPr>
          <a:lstStyle/>
          <a:p>
            <a:pPr algn="ctr"/>
            <a:r>
              <a:rPr lang="en-US" sz="1600">
                <a:solidFill>
                  <a:srgbClr val="0070C0"/>
                </a:solidFill>
                <a:latin typeface="Times New Roman" panose="02020603050405020304" pitchFamily="18" charset="0"/>
                <a:cs typeface="Times New Roman" panose="02020603050405020304" pitchFamily="18" charset="0"/>
              </a:rPr>
              <a:t>Bàn làm việc chống tĩnh điện</a:t>
            </a:r>
          </a:p>
        </p:txBody>
      </p:sp>
      <p:sp>
        <p:nvSpPr>
          <p:cNvPr id="12" name="TextBox 11">
            <a:extLst>
              <a:ext uri="{FF2B5EF4-FFF2-40B4-BE49-F238E27FC236}">
                <a16:creationId xmlns:a16="http://schemas.microsoft.com/office/drawing/2014/main" id="{FB51A0DD-FDA9-2583-8209-E0DF1215AEC1}"/>
              </a:ext>
            </a:extLst>
          </p:cNvPr>
          <p:cNvSpPr txBox="1"/>
          <p:nvPr/>
        </p:nvSpPr>
        <p:spPr>
          <a:xfrm>
            <a:off x="3450650" y="5383371"/>
            <a:ext cx="1828997" cy="584775"/>
          </a:xfrm>
          <a:prstGeom prst="rect">
            <a:avLst/>
          </a:prstGeom>
          <a:noFill/>
          <a:ln>
            <a:solidFill>
              <a:srgbClr val="0070C0"/>
            </a:solidFill>
          </a:ln>
        </p:spPr>
        <p:txBody>
          <a:bodyPr wrap="square" rtlCol="0">
            <a:spAutoFit/>
          </a:bodyPr>
          <a:lstStyle/>
          <a:p>
            <a:pPr algn="ctr"/>
            <a:r>
              <a:rPr lang="en-US" sz="1600">
                <a:solidFill>
                  <a:srgbClr val="0070C0"/>
                </a:solidFill>
                <a:latin typeface="Times New Roman" panose="02020603050405020304" pitchFamily="18" charset="0"/>
                <a:cs typeface="Times New Roman" panose="02020603050405020304" pitchFamily="18" charset="0"/>
              </a:rPr>
              <a:t>Dây đeo cổ tay chống tĩnh điện</a:t>
            </a:r>
          </a:p>
        </p:txBody>
      </p:sp>
      <p:sp>
        <p:nvSpPr>
          <p:cNvPr id="13" name="TextBox 12">
            <a:extLst>
              <a:ext uri="{FF2B5EF4-FFF2-40B4-BE49-F238E27FC236}">
                <a16:creationId xmlns:a16="http://schemas.microsoft.com/office/drawing/2014/main" id="{3DF1037D-F4FD-603F-2760-4E31027EF556}"/>
              </a:ext>
            </a:extLst>
          </p:cNvPr>
          <p:cNvSpPr txBox="1"/>
          <p:nvPr/>
        </p:nvSpPr>
        <p:spPr>
          <a:xfrm>
            <a:off x="6231499" y="5372921"/>
            <a:ext cx="1828997" cy="584775"/>
          </a:xfrm>
          <a:prstGeom prst="rect">
            <a:avLst/>
          </a:prstGeom>
          <a:noFill/>
          <a:ln>
            <a:solidFill>
              <a:srgbClr val="0070C0"/>
            </a:solidFill>
          </a:ln>
        </p:spPr>
        <p:txBody>
          <a:bodyPr wrap="square" rtlCol="0">
            <a:spAutoFit/>
          </a:bodyPr>
          <a:lstStyle/>
          <a:p>
            <a:pPr algn="ctr"/>
            <a:r>
              <a:rPr lang="en-US" sz="1600">
                <a:solidFill>
                  <a:srgbClr val="0070C0"/>
                </a:solidFill>
                <a:latin typeface="Times New Roman" panose="02020603050405020304" pitchFamily="18" charset="0"/>
                <a:cs typeface="Times New Roman" panose="02020603050405020304" pitchFamily="18" charset="0"/>
              </a:rPr>
              <a:t>Thảm chống tĩnh điện</a:t>
            </a:r>
          </a:p>
        </p:txBody>
      </p:sp>
      <p:sp>
        <p:nvSpPr>
          <p:cNvPr id="14" name="TextBox 13">
            <a:extLst>
              <a:ext uri="{FF2B5EF4-FFF2-40B4-BE49-F238E27FC236}">
                <a16:creationId xmlns:a16="http://schemas.microsoft.com/office/drawing/2014/main" id="{0C789D8A-738A-9CB4-DDA2-79B0506772FE}"/>
              </a:ext>
            </a:extLst>
          </p:cNvPr>
          <p:cNvSpPr txBox="1"/>
          <p:nvPr/>
        </p:nvSpPr>
        <p:spPr>
          <a:xfrm>
            <a:off x="9217537" y="5383370"/>
            <a:ext cx="1828997" cy="338554"/>
          </a:xfrm>
          <a:prstGeom prst="rect">
            <a:avLst/>
          </a:prstGeom>
          <a:noFill/>
          <a:ln>
            <a:solidFill>
              <a:srgbClr val="0070C0"/>
            </a:solidFill>
          </a:ln>
        </p:spPr>
        <p:txBody>
          <a:bodyPr wrap="square" rtlCol="0">
            <a:spAutoFit/>
          </a:bodyPr>
          <a:lstStyle/>
          <a:p>
            <a:pPr algn="ctr"/>
            <a:r>
              <a:rPr lang="en-US" sz="1600">
                <a:solidFill>
                  <a:srgbClr val="0070C0"/>
                </a:solidFill>
                <a:latin typeface="Times New Roman" panose="02020603050405020304" pitchFamily="18" charset="0"/>
                <a:cs typeface="Times New Roman" panose="02020603050405020304" pitchFamily="18" charset="0"/>
              </a:rPr>
              <a:t>Thùng để vật liệu</a:t>
            </a:r>
          </a:p>
        </p:txBody>
      </p:sp>
    </p:spTree>
    <p:extLst>
      <p:ext uri="{BB962C8B-B14F-4D97-AF65-F5344CB8AC3E}">
        <p14:creationId xmlns:p14="http://schemas.microsoft.com/office/powerpoint/2010/main" val="5756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913680D-8645-107C-8B52-19B64405D00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1E2A60A-09BE-181E-D4DB-93A6D284BCF9}"/>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Một số hình ảnh ESD tại nhà máy</a:t>
            </a:r>
          </a:p>
        </p:txBody>
      </p:sp>
      <p:graphicFrame>
        <p:nvGraphicFramePr>
          <p:cNvPr id="3" name="Table 2">
            <a:extLst>
              <a:ext uri="{FF2B5EF4-FFF2-40B4-BE49-F238E27FC236}">
                <a16:creationId xmlns:a16="http://schemas.microsoft.com/office/drawing/2014/main" id="{30AE8EAA-0FBA-3FF2-9934-82B46C1CE5DE}"/>
              </a:ext>
            </a:extLst>
          </p:cNvPr>
          <p:cNvGraphicFramePr>
            <a:graphicFrameLocks noGrp="1"/>
          </p:cNvGraphicFramePr>
          <p:nvPr>
            <p:extLst>
              <p:ext uri="{D42A27DB-BD31-4B8C-83A1-F6EECF244321}">
                <p14:modId xmlns:p14="http://schemas.microsoft.com/office/powerpoint/2010/main" val="3540490822"/>
              </p:ext>
            </p:extLst>
          </p:nvPr>
        </p:nvGraphicFramePr>
        <p:xfrm>
          <a:off x="1529985" y="1352055"/>
          <a:ext cx="8981342" cy="4852192"/>
        </p:xfrm>
        <a:graphic>
          <a:graphicData uri="http://schemas.openxmlformats.org/drawingml/2006/table">
            <a:tbl>
              <a:tblPr firstRow="1" bandRow="1">
                <a:tableStyleId>{5C22544A-7EE6-4342-B048-85BDC9FD1C3A}</a:tableStyleId>
              </a:tblPr>
              <a:tblGrid>
                <a:gridCol w="5838692">
                  <a:extLst>
                    <a:ext uri="{9D8B030D-6E8A-4147-A177-3AD203B41FA5}">
                      <a16:colId xmlns:a16="http://schemas.microsoft.com/office/drawing/2014/main" val="536592998"/>
                    </a:ext>
                  </a:extLst>
                </a:gridCol>
                <a:gridCol w="3142650">
                  <a:extLst>
                    <a:ext uri="{9D8B030D-6E8A-4147-A177-3AD203B41FA5}">
                      <a16:colId xmlns:a16="http://schemas.microsoft.com/office/drawing/2014/main" val="2461003763"/>
                    </a:ext>
                  </a:extLst>
                </a:gridCol>
              </a:tblGrid>
              <a:tr h="75269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chemeClr val="tx1"/>
                          </a:solidFill>
                          <a:latin typeface="Times New Roman" panose="02020603050405020304" pitchFamily="18" charset="0"/>
                          <a:cs typeface="Times New Roman" panose="02020603050405020304" pitchFamily="18" charset="0"/>
                        </a:rPr>
                        <a:t>Thực hiện ESD khi vào xưởng sản xuất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chemeClr val="accent6">
                              <a:lumMod val="75000"/>
                            </a:schemeClr>
                          </a:solidFill>
                          <a:latin typeface="Times New Roman" panose="02020603050405020304" pitchFamily="18" charset="0"/>
                          <a:cs typeface="Times New Roman" panose="02020603050405020304" pitchFamily="18" charset="0"/>
                        </a:rPr>
                        <a:t>Mô tả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610648"/>
                  </a:ext>
                </a:extLst>
              </a:tr>
              <a:tr h="40995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Trước khi vào xưởng, công nhân cần mặc quần áo bảo hộ, đi dép và đội mũ. Sau đó, thực hiện đi qua máy đo ESD để kiểm tra mức độ điện tĩnh. Đồng thời, sử dụng vòng đeo tay chống tĩnh điện để tiến hành đo, đảm bảo an toàn và tránh gây hư hỏng thiết bị</a:t>
                      </a:r>
                      <a:endParaRPr lang="en-US" sz="16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245902"/>
                  </a:ext>
                </a:extLst>
              </a:tr>
            </a:tbl>
          </a:graphicData>
        </a:graphic>
      </p:graphicFrame>
      <p:pic>
        <p:nvPicPr>
          <p:cNvPr id="2" name="Picture 6">
            <a:extLst>
              <a:ext uri="{FF2B5EF4-FFF2-40B4-BE49-F238E27FC236}">
                <a16:creationId xmlns:a16="http://schemas.microsoft.com/office/drawing/2014/main" id="{59FF6A78-79D2-07DE-5814-DCD48FF3A596}"/>
              </a:ext>
            </a:extLst>
          </p:cNvPr>
          <p:cNvPicPr>
            <a:picLocks noChangeAspect="1" noChangeArrowheads="1"/>
          </p:cNvPicPr>
          <p:nvPr/>
        </p:nvPicPr>
        <p:blipFill>
          <a:blip r:embed="rId3" cstate="print"/>
          <a:srcRect/>
          <a:stretch>
            <a:fillRect/>
          </a:stretch>
        </p:blipFill>
        <p:spPr bwMode="auto">
          <a:xfrm>
            <a:off x="1770320" y="2201438"/>
            <a:ext cx="1981974" cy="2455123"/>
          </a:xfrm>
          <a:prstGeom prst="rect">
            <a:avLst/>
          </a:prstGeom>
          <a:noFill/>
          <a:ln w="9525">
            <a:noFill/>
            <a:miter lim="800000"/>
            <a:headEnd/>
            <a:tailEnd/>
          </a:ln>
        </p:spPr>
      </p:pic>
      <p:pic>
        <p:nvPicPr>
          <p:cNvPr id="4" name="Picture 3">
            <a:extLst>
              <a:ext uri="{FF2B5EF4-FFF2-40B4-BE49-F238E27FC236}">
                <a16:creationId xmlns:a16="http://schemas.microsoft.com/office/drawing/2014/main" id="{63C8C6AB-9112-87D4-796A-EA19048B1CA7}"/>
              </a:ext>
            </a:extLst>
          </p:cNvPr>
          <p:cNvPicPr>
            <a:picLocks noChangeAspect="1"/>
          </p:cNvPicPr>
          <p:nvPr/>
        </p:nvPicPr>
        <p:blipFill>
          <a:blip r:embed="rId4"/>
          <a:stretch>
            <a:fillRect/>
          </a:stretch>
        </p:blipFill>
        <p:spPr>
          <a:xfrm>
            <a:off x="4183760" y="2174732"/>
            <a:ext cx="2733177" cy="2463455"/>
          </a:xfrm>
          <a:prstGeom prst="rect">
            <a:avLst/>
          </a:prstGeom>
        </p:spPr>
      </p:pic>
      <p:pic>
        <p:nvPicPr>
          <p:cNvPr id="7" name="Picture 6">
            <a:extLst>
              <a:ext uri="{FF2B5EF4-FFF2-40B4-BE49-F238E27FC236}">
                <a16:creationId xmlns:a16="http://schemas.microsoft.com/office/drawing/2014/main" id="{332162F8-5963-7BA2-955E-89BF8591695F}"/>
              </a:ext>
            </a:extLst>
          </p:cNvPr>
          <p:cNvPicPr>
            <a:picLocks noChangeAspect="1"/>
          </p:cNvPicPr>
          <p:nvPr/>
        </p:nvPicPr>
        <p:blipFill>
          <a:blip r:embed="rId5"/>
          <a:stretch>
            <a:fillRect/>
          </a:stretch>
        </p:blipFill>
        <p:spPr>
          <a:xfrm>
            <a:off x="3101932" y="4794580"/>
            <a:ext cx="1752080" cy="1234899"/>
          </a:xfrm>
          <a:prstGeom prst="rect">
            <a:avLst/>
          </a:prstGeom>
        </p:spPr>
      </p:pic>
    </p:spTree>
    <p:extLst>
      <p:ext uri="{BB962C8B-B14F-4D97-AF65-F5344CB8AC3E}">
        <p14:creationId xmlns:p14="http://schemas.microsoft.com/office/powerpoint/2010/main" val="100133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E2A6A2A-011E-0FA4-A7D9-6820ACB7D94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B1968AE-6DA9-99DB-3FFE-60F9E39272F6}"/>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eaLnBrk="0" fontAlgn="base" hangingPunct="0">
              <a:lnSpc>
                <a:spcPct val="90000"/>
              </a:lnSpc>
              <a:spcBef>
                <a:spcPct val="20000"/>
              </a:spcBef>
              <a:spcAft>
                <a:spcPct val="0"/>
              </a:spcAft>
              <a:buClr>
                <a:srgbClr val="000066"/>
              </a:buClr>
            </a:pPr>
            <a:r>
              <a:rPr kumimoji="1" lang="en-US" altLang="zh-CN" sz="2800" b="0">
                <a:solidFill>
                  <a:srgbClr val="000000"/>
                </a:solidFill>
                <a:latin typeface="Times New Roman" pitchFamily="18" charset="0"/>
                <a:ea typeface="標楷體" pitchFamily="65" charset="-120"/>
                <a:cs typeface="Times New Roman" pitchFamily="18" charset="0"/>
              </a:rPr>
              <a:t>Một số hình ảnh ESD tại nhà máy</a:t>
            </a:r>
          </a:p>
        </p:txBody>
      </p:sp>
      <p:graphicFrame>
        <p:nvGraphicFramePr>
          <p:cNvPr id="3" name="Table 2">
            <a:extLst>
              <a:ext uri="{FF2B5EF4-FFF2-40B4-BE49-F238E27FC236}">
                <a16:creationId xmlns:a16="http://schemas.microsoft.com/office/drawing/2014/main" id="{1D301980-38FB-437B-C36E-05AF2ACAF7A0}"/>
              </a:ext>
            </a:extLst>
          </p:cNvPr>
          <p:cNvGraphicFramePr>
            <a:graphicFrameLocks noGrp="1"/>
          </p:cNvGraphicFramePr>
          <p:nvPr>
            <p:extLst>
              <p:ext uri="{D42A27DB-BD31-4B8C-83A1-F6EECF244321}">
                <p14:modId xmlns:p14="http://schemas.microsoft.com/office/powerpoint/2010/main" val="1294805578"/>
              </p:ext>
            </p:extLst>
          </p:nvPr>
        </p:nvGraphicFramePr>
        <p:xfrm>
          <a:off x="1529986" y="1352055"/>
          <a:ext cx="8901870" cy="4476176"/>
        </p:xfrm>
        <a:graphic>
          <a:graphicData uri="http://schemas.openxmlformats.org/drawingml/2006/table">
            <a:tbl>
              <a:tblPr firstRow="1" bandRow="1">
                <a:tableStyleId>{5C22544A-7EE6-4342-B048-85BDC9FD1C3A}</a:tableStyleId>
              </a:tblPr>
              <a:tblGrid>
                <a:gridCol w="2990739">
                  <a:extLst>
                    <a:ext uri="{9D8B030D-6E8A-4147-A177-3AD203B41FA5}">
                      <a16:colId xmlns:a16="http://schemas.microsoft.com/office/drawing/2014/main" val="1827398001"/>
                    </a:ext>
                  </a:extLst>
                </a:gridCol>
                <a:gridCol w="3065381">
                  <a:extLst>
                    <a:ext uri="{9D8B030D-6E8A-4147-A177-3AD203B41FA5}">
                      <a16:colId xmlns:a16="http://schemas.microsoft.com/office/drawing/2014/main" val="536592998"/>
                    </a:ext>
                  </a:extLst>
                </a:gridCol>
                <a:gridCol w="2845750">
                  <a:extLst>
                    <a:ext uri="{9D8B030D-6E8A-4147-A177-3AD203B41FA5}">
                      <a16:colId xmlns:a16="http://schemas.microsoft.com/office/drawing/2014/main" val="3583996587"/>
                    </a:ext>
                  </a:extLst>
                </a:gridCol>
              </a:tblGrid>
              <a:tr h="694363">
                <a:tc>
                  <a:txBody>
                    <a:bodyPr/>
                    <a:lstStyle/>
                    <a:p>
                      <a:pPr algn="ctr"/>
                      <a:r>
                        <a:rPr lang="en-US" sz="2000">
                          <a:solidFill>
                            <a:srgbClr val="00B050"/>
                          </a:solidFill>
                          <a:latin typeface="Times New Roman" panose="02020603050405020304" pitchFamily="18" charset="0"/>
                          <a:cs typeface="Times New Roman" panose="02020603050405020304" pitchFamily="18" charset="0"/>
                        </a:rPr>
                        <a:t>Hình Ảnh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a:solidFill>
                            <a:srgbClr val="FF0000"/>
                          </a:solidFill>
                          <a:latin typeface="Times New Roman" panose="02020603050405020304" pitchFamily="18" charset="0"/>
                          <a:cs typeface="Times New Roman" panose="02020603050405020304" pitchFamily="18" charset="0"/>
                        </a:rPr>
                        <a:t>Hình Ảnh 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solidFill>
                            <a:schemeClr val="accent6">
                              <a:lumMod val="75000"/>
                            </a:schemeClr>
                          </a:solidFill>
                          <a:latin typeface="Times New Roman" panose="02020603050405020304" pitchFamily="18" charset="0"/>
                          <a:cs typeface="Times New Roman" panose="02020603050405020304" pitchFamily="18" charset="0"/>
                        </a:rPr>
                        <a:t>Mô tả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610648"/>
                  </a:ext>
                </a:extLst>
              </a:tr>
              <a:tr h="37818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Các thiết bị trên dây chuyền như chuột, bàn phím, súng scan cần phải được bọc 1 lớp giấy bạc để ngăn ngừa hiện tượng điện tĩnh (ESD)</a:t>
                      </a:r>
                      <a:endParaRPr lang="en-US" sz="16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245902"/>
                  </a:ext>
                </a:extLst>
              </a:tr>
            </a:tbl>
          </a:graphicData>
        </a:graphic>
      </p:graphicFrame>
      <p:pic>
        <p:nvPicPr>
          <p:cNvPr id="5" name="Picture 4">
            <a:extLst>
              <a:ext uri="{FF2B5EF4-FFF2-40B4-BE49-F238E27FC236}">
                <a16:creationId xmlns:a16="http://schemas.microsoft.com/office/drawing/2014/main" id="{95ABADFB-D7EF-E058-D466-7351AB1F76E3}"/>
              </a:ext>
            </a:extLst>
          </p:cNvPr>
          <p:cNvPicPr>
            <a:picLocks noChangeAspect="1"/>
          </p:cNvPicPr>
          <p:nvPr/>
        </p:nvPicPr>
        <p:blipFill>
          <a:blip r:embed="rId3"/>
          <a:stretch>
            <a:fillRect/>
          </a:stretch>
        </p:blipFill>
        <p:spPr>
          <a:xfrm>
            <a:off x="1760144" y="2379212"/>
            <a:ext cx="2676046" cy="3081221"/>
          </a:xfrm>
          <a:prstGeom prst="rect">
            <a:avLst/>
          </a:prstGeom>
        </p:spPr>
      </p:pic>
      <p:pic>
        <p:nvPicPr>
          <p:cNvPr id="8" name="Picture 7">
            <a:extLst>
              <a:ext uri="{FF2B5EF4-FFF2-40B4-BE49-F238E27FC236}">
                <a16:creationId xmlns:a16="http://schemas.microsoft.com/office/drawing/2014/main" id="{467E3877-085C-DC21-4E3A-CF0A402B2470}"/>
              </a:ext>
            </a:extLst>
          </p:cNvPr>
          <p:cNvPicPr>
            <a:picLocks noChangeAspect="1"/>
          </p:cNvPicPr>
          <p:nvPr/>
        </p:nvPicPr>
        <p:blipFill>
          <a:blip r:embed="rId4"/>
          <a:stretch>
            <a:fillRect/>
          </a:stretch>
        </p:blipFill>
        <p:spPr>
          <a:xfrm>
            <a:off x="4869578" y="2379211"/>
            <a:ext cx="2452844" cy="3081222"/>
          </a:xfrm>
          <a:prstGeom prst="rect">
            <a:avLst/>
          </a:prstGeom>
        </p:spPr>
      </p:pic>
    </p:spTree>
    <p:extLst>
      <p:ext uri="{BB962C8B-B14F-4D97-AF65-F5344CB8AC3E}">
        <p14:creationId xmlns:p14="http://schemas.microsoft.com/office/powerpoint/2010/main" val="4271974088"/>
      </p:ext>
    </p:extLst>
  </p:cSld>
  <p:clrMapOvr>
    <a:masterClrMapping/>
  </p:clrMapOvr>
</p:sld>
</file>

<file path=ppt/theme/theme1.xml><?xml version="1.0" encoding="utf-8"?>
<a:theme xmlns:a="http://schemas.openxmlformats.org/drawingml/2006/main" name="佈景主題2">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H 1">
      <a:majorFont>
        <a:latin typeface="Arial Black"/>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2" id="{8955204F-1CC2-48B9-9F73-E7A15835A20F}" vid="{27EA2427-47D3-4B66-A082-D7FB37A73B5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佈景主題2</Template>
  <TotalTime>21464</TotalTime>
  <Words>1353</Words>
  <Application>Microsoft Office PowerPoint</Application>
  <PresentationFormat>Widescreen</PresentationFormat>
  <Paragraphs>76</Paragraphs>
  <Slides>13</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 Unicode MS</vt:lpstr>
      <vt:lpstr>Helvetica Neue Light</vt:lpstr>
      <vt:lpstr>SimSun</vt:lpstr>
      <vt:lpstr>標楷體</vt:lpstr>
      <vt:lpstr>20</vt:lpstr>
      <vt:lpstr>Arial</vt:lpstr>
      <vt:lpstr>Calibri</vt:lpstr>
      <vt:lpstr>Times</vt:lpstr>
      <vt:lpstr>Times New Roman</vt:lpstr>
      <vt:lpstr>Wingdings</vt:lpstr>
      <vt:lpstr>佈景主題2</vt:lpstr>
      <vt:lpstr>Đào tạo về ESD Phòng QC</vt:lpstr>
      <vt:lpstr>PowerPoint Presentation</vt:lpstr>
      <vt:lpstr>1. Tĩnh điện và nguyên nhân gây ra tĩnh điện 靜電以及發生靜電的原因</vt:lpstr>
      <vt:lpstr> Ba phương pháp dự phòng phóng điện do tĩnh điện 防止靜電放電的三種方法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Kelly_Ho-何愷莉</dc:creator>
  <cp:lastModifiedBy>VN117</cp:lastModifiedBy>
  <cp:revision>1449</cp:revision>
  <dcterms:created xsi:type="dcterms:W3CDTF">2021-09-13T00:56:54Z</dcterms:created>
  <dcterms:modified xsi:type="dcterms:W3CDTF">2025-04-05T07:30:14Z</dcterms:modified>
</cp:coreProperties>
</file>